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64" r:id="rId10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pt-BR" sz="3200" dirty="0"/>
              <a:t>1 - Como avaliou a pauta de reunião?</a:t>
            </a:r>
          </a:p>
        </c:rich>
      </c:tx>
      <c:layout>
        <c:manualLayout>
          <c:xMode val="edge"/>
          <c:yMode val="edge"/>
          <c:x val="0.15355555555555556"/>
          <c:y val="7.962962962962964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 rtl="0">
            <a:defRPr sz="24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400" dirty="0"/>
              <a:t>6 </a:t>
            </a:r>
            <a:r>
              <a:rPr lang="pt-BR" sz="2800" dirty="0"/>
              <a:t>- Os assuntos foram encaminhados com objetividade?</a:t>
            </a:r>
          </a:p>
        </c:rich>
      </c:tx>
      <c:layout>
        <c:manualLayout>
          <c:xMode val="edge"/>
          <c:yMode val="edge"/>
          <c:x val="0.12950443201015049"/>
          <c:y val="5.3902852734672671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216097987751402E-4"/>
          <c:y val="0.42414174972314506"/>
          <c:w val="0.56758311461067368"/>
          <c:h val="0.57231450719822807"/>
        </c:manualLayout>
      </c:layout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2"/>
              <c:delete val="1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'!$B$24:$B$26</c:f>
              <c:strCache>
                <c:ptCount val="3"/>
                <c:pt idx="0">
                  <c:v>Sim</c:v>
                </c:pt>
                <c:pt idx="1">
                  <c:v>Não</c:v>
                </c:pt>
                <c:pt idx="2">
                  <c:v>Nenhuma alternativa</c:v>
                </c:pt>
              </c:strCache>
            </c:strRef>
          </c:cat>
          <c:val>
            <c:numRef>
              <c:f>'Média gestão '!$C$24:$C$26</c:f>
              <c:numCache>
                <c:formatCode>0.0%</c:formatCode>
                <c:ptCount val="3"/>
                <c:pt idx="0">
                  <c:v>0.94</c:v>
                </c:pt>
                <c:pt idx="1">
                  <c:v>5.7000000000000002E-2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871714669294271"/>
          <c:y val="0.61935274014937303"/>
          <c:w val="0.29798623102105998"/>
          <c:h val="0.2068379335003466"/>
        </c:manualLayout>
      </c:layout>
      <c:overlay val="0"/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800" dirty="0"/>
              <a:t>7 - A oportunidade para falar foi dada a todos?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99%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'!$B$27:$B$29</c:f>
              <c:strCache>
                <c:ptCount val="3"/>
                <c:pt idx="0">
                  <c:v>Sim</c:v>
                </c:pt>
                <c:pt idx="1">
                  <c:v>Não</c:v>
                </c:pt>
                <c:pt idx="2">
                  <c:v>Nenhuma alternativa</c:v>
                </c:pt>
              </c:strCache>
            </c:strRef>
          </c:cat>
          <c:val>
            <c:numRef>
              <c:f>'Média gestão '!$C$27:$C$29</c:f>
              <c:numCache>
                <c:formatCode>0.0%</c:formatCode>
                <c:ptCount val="3"/>
                <c:pt idx="0">
                  <c:v>0.997</c:v>
                </c:pt>
                <c:pt idx="1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800" dirty="0"/>
              <a:t>1 - Como avaliou a pauta de reunião?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'!$B$2:$B$6</c:f>
              <c:strCache>
                <c:ptCount val="5"/>
                <c:pt idx="0">
                  <c:v>Ótima</c:v>
                </c:pt>
                <c:pt idx="1">
                  <c:v>Boa</c:v>
                </c:pt>
                <c:pt idx="2">
                  <c:v>Regular</c:v>
                </c:pt>
                <c:pt idx="3">
                  <c:v>Ruim</c:v>
                </c:pt>
                <c:pt idx="4">
                  <c:v>Nenhuma alternativa</c:v>
                </c:pt>
              </c:strCache>
            </c:strRef>
          </c:cat>
          <c:val>
            <c:numRef>
              <c:f>'Média gestão '!$C$2:$C$6</c:f>
              <c:numCache>
                <c:formatCode>0.0%</c:formatCode>
                <c:ptCount val="5"/>
                <c:pt idx="0">
                  <c:v>0.48399999999999999</c:v>
                </c:pt>
                <c:pt idx="1">
                  <c:v>0.45600000000000002</c:v>
                </c:pt>
                <c:pt idx="2">
                  <c:v>5.7000000000000002E-2</c:v>
                </c:pt>
                <c:pt idx="3">
                  <c:v>3.0000000000000001E-3</c:v>
                </c:pt>
              </c:numCache>
            </c:numRef>
          </c:val>
        </c:ser>
        <c:ser>
          <c:idx val="1"/>
          <c:order val="1"/>
          <c:tx>
            <c:strRef>
              <c:f>'Média gestão '!$C$2:$C$6</c:f>
              <c:strCache>
                <c:ptCount val="1"/>
                <c:pt idx="0">
                  <c:v>48,4% 45,6% 5,7% 0,3%</c:v>
                </c:pt>
              </c:strCache>
            </c:strRef>
          </c:tx>
          <c:dPt>
            <c:idx val="0"/>
            <c:bubble3D val="0"/>
          </c:dPt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400" dirty="0"/>
              <a:t>2 - Como você avaliou o nível das decisões tomadas?  </a:t>
            </a:r>
          </a:p>
        </c:rich>
      </c:tx>
      <c:layout>
        <c:manualLayout>
          <c:xMode val="edge"/>
          <c:yMode val="edge"/>
          <c:x val="0.13544444444444445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'!$B$7:$B$11</c:f>
              <c:strCache>
                <c:ptCount val="5"/>
                <c:pt idx="0">
                  <c:v>Ótima</c:v>
                </c:pt>
                <c:pt idx="1">
                  <c:v>Boa</c:v>
                </c:pt>
                <c:pt idx="2">
                  <c:v>Regular</c:v>
                </c:pt>
                <c:pt idx="3">
                  <c:v>Ruim</c:v>
                </c:pt>
                <c:pt idx="4">
                  <c:v>Nenhuma alternativa</c:v>
                </c:pt>
              </c:strCache>
            </c:strRef>
          </c:cat>
          <c:val>
            <c:numRef>
              <c:f>'Média gestão '!$C$7:$C$11</c:f>
              <c:numCache>
                <c:formatCode>0.0%</c:formatCode>
                <c:ptCount val="5"/>
                <c:pt idx="0">
                  <c:v>0.34200000000000003</c:v>
                </c:pt>
                <c:pt idx="1">
                  <c:v>0.59799999999999998</c:v>
                </c:pt>
                <c:pt idx="2">
                  <c:v>5.7000000000000002E-2</c:v>
                </c:pt>
                <c:pt idx="3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dirty="0"/>
              <a:t>4 - Qual a importância dos assuntos tratados?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400" dirty="0"/>
              <a:t>3 - Como você avaliou o tempo da reunião ?</a:t>
            </a:r>
          </a:p>
        </c:rich>
      </c:tx>
      <c:layout>
        <c:manualLayout>
          <c:xMode val="edge"/>
          <c:yMode val="edge"/>
          <c:x val="0.17077606992616437"/>
          <c:y val="6.0173052667350686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57327209098863"/>
          <c:y val="0.39416921843102948"/>
          <c:w val="0.56758311461067368"/>
          <c:h val="0.55865230387868181"/>
        </c:manualLayout>
      </c:layout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90%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'!$B$12:$B$15</c:f>
              <c:strCache>
                <c:ptCount val="4"/>
                <c:pt idx="0">
                  <c:v>Excessivo</c:v>
                </c:pt>
                <c:pt idx="1">
                  <c:v>Suficiente</c:v>
                </c:pt>
                <c:pt idx="2">
                  <c:v>Insuficiente</c:v>
                </c:pt>
                <c:pt idx="3">
                  <c:v>Nenhuma alternativa</c:v>
                </c:pt>
              </c:strCache>
            </c:strRef>
          </c:cat>
          <c:val>
            <c:numRef>
              <c:f>'Média gestão '!$C$12:$C$15</c:f>
              <c:numCache>
                <c:formatCode>0.0%</c:formatCode>
                <c:ptCount val="4"/>
                <c:pt idx="0">
                  <c:v>8.4000000000000005E-2</c:v>
                </c:pt>
                <c:pt idx="1">
                  <c:v>0.91200000000000003</c:v>
                </c:pt>
                <c:pt idx="2">
                  <c:v>4.0000000000000001E-3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4770808748977846"/>
          <c:y val="0.3302644477411007"/>
          <c:w val="0.24275843725071589"/>
          <c:h val="0.39843023977727965"/>
        </c:manualLayout>
      </c:layout>
      <c:overlay val="0"/>
      <c:txPr>
        <a:bodyPr/>
        <a:lstStyle/>
        <a:p>
          <a:pPr>
            <a:defRPr sz="2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pt-BR" sz="3200" dirty="0"/>
              <a:t>4 - Qual a importância</a:t>
            </a:r>
            <a:r>
              <a:rPr lang="pt-BR" sz="3200" baseline="0" dirty="0"/>
              <a:t> dos assuntos tratados?</a:t>
            </a:r>
            <a:endParaRPr lang="pt-BR" sz="3200" dirty="0"/>
          </a:p>
        </c:rich>
      </c:tx>
      <c:layout>
        <c:manualLayout>
          <c:xMode val="edge"/>
          <c:yMode val="edge"/>
          <c:x val="0.1682707786526684"/>
          <c:y val="4.814814814814814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800" dirty="0"/>
              <a:t>4 - Qual a importância dos assuntos tratados?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'!$B$16:$B$20</c:f>
              <c:strCache>
                <c:ptCount val="5"/>
                <c:pt idx="0">
                  <c:v>Muito Importante</c:v>
                </c:pt>
                <c:pt idx="1">
                  <c:v>Importante</c:v>
                </c:pt>
                <c:pt idx="2">
                  <c:v>Pouco Importante</c:v>
                </c:pt>
                <c:pt idx="3">
                  <c:v>Sem Importância</c:v>
                </c:pt>
                <c:pt idx="4">
                  <c:v>Nenhuma alternativa</c:v>
                </c:pt>
              </c:strCache>
            </c:strRef>
          </c:cat>
          <c:val>
            <c:numRef>
              <c:f>'Média gestão '!$C$16:$C$20</c:f>
              <c:numCache>
                <c:formatCode>0.0%</c:formatCode>
                <c:ptCount val="5"/>
                <c:pt idx="0">
                  <c:v>0.627</c:v>
                </c:pt>
                <c:pt idx="1">
                  <c:v>0.313</c:v>
                </c:pt>
                <c:pt idx="2">
                  <c:v>5.7000000000000002E-2</c:v>
                </c:pt>
                <c:pt idx="3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894466316710413E-2"/>
          <c:y val="8.1018518518518517E-2"/>
          <c:w val="0.54663363954505684"/>
          <c:h val="0.8342592592592592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pt-BR" sz="2800" dirty="0"/>
              <a:t>5 - Todos os assuntos da pauta foram tratados?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2"/>
              <c:delete val="1"/>
            </c:dLbl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'!$B$21:$B$23</c:f>
              <c:strCache>
                <c:ptCount val="3"/>
                <c:pt idx="0">
                  <c:v>Sim</c:v>
                </c:pt>
                <c:pt idx="1">
                  <c:v>Não</c:v>
                </c:pt>
                <c:pt idx="2">
                  <c:v>Nenhuma alternativa</c:v>
                </c:pt>
              </c:strCache>
            </c:strRef>
          </c:cat>
          <c:val>
            <c:numRef>
              <c:f>'Média gestão '!$C$21:$C$23</c:f>
              <c:numCache>
                <c:formatCode>0.0%</c:formatCode>
                <c:ptCount val="3"/>
                <c:pt idx="0">
                  <c:v>0.91200000000000003</c:v>
                </c:pt>
                <c:pt idx="1">
                  <c:v>8.5000000000000006E-2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00841-2114-4E7F-9F40-5335FE067278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69F1-432E-463B-B259-81FDC76743C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0B812-01F7-4890-936E-6AB825F1FC03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7E5F-0C42-4230-B472-C7AA1AFD7F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0AB06-03A2-4836-A058-54040949EF1C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8C817-B6FE-434A-985B-9587871E318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018C-BA2F-4A75-954E-95114AF1C72B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8ABFA-A2A9-43DC-BA9D-1D78FB5A4B3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B77D9-A504-45F2-B718-128649F1200B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60E1-8C25-4D87-8897-6DF5213B404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F6752-4426-4E6A-B9F9-78A9B623C16D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D8192-05C3-4E26-82D9-28287DB930E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E83DD-2F14-42CD-AAFD-27AE06A10C76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8A8A-DA80-4F30-810A-B7B5111848B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E10E3-CA16-4C3C-861B-C89800874F80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8E8BE-4D3D-4F9B-BF8E-54AFE646025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532C5-23F9-4347-890F-FCF0FE154C16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C4FAC-3D22-4B7E-B332-5E50B329158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90E9C-E2E4-4AF1-8CCD-322A4C6FD715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3D80-5A61-4745-B493-74E257D964C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DFB7C-6B28-43B3-9E05-7B3D96449359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A4D05-8147-46AE-B632-C580D705C23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F97F37-1BCE-47E2-86FC-3A1F1179362B}" type="datetimeFigureOut">
              <a:rPr lang="pt-BR"/>
              <a:pPr>
                <a:defRPr/>
              </a:pPr>
              <a:t>06/02/2017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B47F61-1007-457E-B952-D5440D277EC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Apresentação Reunião ABIP</a:t>
            </a:r>
            <a:endParaRPr lang="pt-BR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>
          <a:xfrm>
            <a:off x="4572000" y="1414463"/>
            <a:ext cx="4392488" cy="532690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pt-BR" sz="3000" b="1" dirty="0" smtClean="0">
                <a:latin typeface="Arial" charset="0"/>
                <a:cs typeface="Arial" charset="0"/>
              </a:rPr>
              <a:t>Estatística de reunião</a:t>
            </a:r>
          </a:p>
          <a:p>
            <a:pPr>
              <a:buFont typeface="Arial" charset="0"/>
              <a:buNone/>
            </a:pPr>
            <a:r>
              <a:rPr lang="pt-BR" sz="3000" b="1" dirty="0" smtClean="0">
                <a:latin typeface="Arial" charset="0"/>
                <a:cs typeface="Arial" charset="0"/>
              </a:rPr>
              <a:t>Sugestões e Críticas</a:t>
            </a:r>
          </a:p>
          <a:p>
            <a:pPr>
              <a:buFont typeface="Arial" charset="0"/>
              <a:buNone/>
            </a:pPr>
            <a:r>
              <a:rPr lang="pt-BR" sz="3000" b="1" dirty="0" smtClean="0">
                <a:latin typeface="Arial" charset="0"/>
                <a:cs typeface="Arial" charset="0"/>
              </a:rPr>
              <a:t>Expediente</a:t>
            </a:r>
          </a:p>
          <a:p>
            <a:pPr>
              <a:buFont typeface="Arial" charset="0"/>
              <a:buNone/>
            </a:pPr>
            <a:r>
              <a:rPr lang="pt-BR" sz="3000" b="1" dirty="0" smtClean="0">
                <a:latin typeface="Arial" charset="0"/>
                <a:cs typeface="Arial" charset="0"/>
              </a:rPr>
              <a:t>Pauta</a:t>
            </a:r>
          </a:p>
          <a:p>
            <a:pPr marL="0" indent="0" algn="r">
              <a:buNone/>
            </a:pPr>
            <a:r>
              <a:rPr lang="pt-BR" sz="1500" dirty="0" smtClean="0">
                <a:latin typeface="Arial" charset="0"/>
                <a:cs typeface="Arial" charset="0"/>
              </a:rPr>
              <a:t>*Pesquisas realizadas durante </a:t>
            </a:r>
          </a:p>
          <a:p>
            <a:pPr marL="0" indent="0" algn="r">
              <a:buNone/>
            </a:pPr>
            <a:r>
              <a:rPr lang="pt-BR" sz="1500" dirty="0" smtClean="0">
                <a:latin typeface="Arial" charset="0"/>
                <a:cs typeface="Arial" charset="0"/>
              </a:rPr>
              <a:t>a reunião da ABIP em Belém/PA</a:t>
            </a:r>
          </a:p>
          <a:p>
            <a:pPr algn="r">
              <a:buFont typeface="Arial" charset="0"/>
              <a:buNone/>
            </a:pPr>
            <a:r>
              <a:rPr lang="pt-BR" sz="2000" b="1" dirty="0" smtClean="0">
                <a:latin typeface="Arial" charset="0"/>
                <a:cs typeface="Arial" charset="0"/>
              </a:rPr>
              <a:t>SETEMBRO/2016</a:t>
            </a:r>
          </a:p>
          <a:p>
            <a:pPr algn="r">
              <a:buFont typeface="Arial" charset="0"/>
              <a:buNone/>
            </a:pPr>
            <a:endParaRPr lang="pt-BR" sz="2000" b="1" dirty="0" smtClean="0">
              <a:latin typeface="Arial" charset="0"/>
              <a:cs typeface="Arial" charset="0"/>
            </a:endParaRPr>
          </a:p>
          <a:p>
            <a:pPr algn="r">
              <a:buFont typeface="Arial" charset="0"/>
              <a:buNone/>
            </a:pPr>
            <a:r>
              <a:rPr lang="pt-BR" sz="2000" b="1" dirty="0" smtClean="0">
                <a:latin typeface="Arial" charset="0"/>
                <a:cs typeface="Arial" charset="0"/>
              </a:rPr>
              <a:t>Antonio Carlos Henriques</a:t>
            </a:r>
          </a:p>
          <a:p>
            <a:pPr algn="r">
              <a:buFont typeface="Arial" charset="0"/>
              <a:buNone/>
            </a:pPr>
            <a:r>
              <a:rPr lang="pt-BR" sz="2000" dirty="0" smtClean="0">
                <a:latin typeface="Arial" charset="0"/>
                <a:cs typeface="Arial" charset="0"/>
              </a:rPr>
              <a:t> </a:t>
            </a:r>
            <a:r>
              <a:rPr lang="pt-BR" sz="2000" dirty="0" smtClean="0">
                <a:latin typeface="Arial" charset="0"/>
                <a:cs typeface="Arial" charset="0"/>
              </a:rPr>
              <a:t>Diretor Administrativo</a:t>
            </a:r>
          </a:p>
          <a:p>
            <a:pPr algn="r">
              <a:buFont typeface="Arial" charset="0"/>
              <a:buNone/>
            </a:pPr>
            <a:r>
              <a:rPr lang="pt-BR" sz="2000" dirty="0" smtClean="0">
                <a:latin typeface="Arial" charset="0"/>
                <a:cs typeface="Arial" charset="0"/>
              </a:rPr>
              <a:t>9º de fevereiro de 2017</a:t>
            </a:r>
          </a:p>
        </p:txBody>
      </p:sp>
      <p:pic>
        <p:nvPicPr>
          <p:cNvPr id="1026" name="Picture 2" descr="pao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7856"/>
            <a:ext cx="4320480" cy="494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27" name="Picture 3" descr="Logo 60 a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2822033"/>
            <a:ext cx="2232248" cy="247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99433"/>
              </p:ext>
            </p:extLst>
          </p:nvPr>
        </p:nvGraphicFramePr>
        <p:xfrm>
          <a:off x="9900592" y="1124744"/>
          <a:ext cx="6768752" cy="6065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6925293"/>
              </p:ext>
            </p:extLst>
          </p:nvPr>
        </p:nvGraphicFramePr>
        <p:xfrm>
          <a:off x="467544" y="1124744"/>
          <a:ext cx="828092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051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9705976"/>
              </p:ext>
            </p:extLst>
          </p:nvPr>
        </p:nvGraphicFramePr>
        <p:xfrm>
          <a:off x="1043608" y="1196752"/>
          <a:ext cx="70202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44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4213456"/>
              </p:ext>
            </p:extLst>
          </p:nvPr>
        </p:nvGraphicFramePr>
        <p:xfrm>
          <a:off x="539552" y="548680"/>
          <a:ext cx="820891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395247"/>
              </p:ext>
            </p:extLst>
          </p:nvPr>
        </p:nvGraphicFramePr>
        <p:xfrm>
          <a:off x="611560" y="404664"/>
          <a:ext cx="799288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808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14888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580939"/>
              </p:ext>
            </p:extLst>
          </p:nvPr>
        </p:nvGraphicFramePr>
        <p:xfrm>
          <a:off x="467544" y="764704"/>
          <a:ext cx="806489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437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24245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987289"/>
              </p:ext>
            </p:extLst>
          </p:nvPr>
        </p:nvGraphicFramePr>
        <p:xfrm>
          <a:off x="827584" y="620688"/>
          <a:ext cx="763284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6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06750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216364"/>
              </p:ext>
            </p:extLst>
          </p:nvPr>
        </p:nvGraphicFramePr>
        <p:xfrm>
          <a:off x="755576" y="764704"/>
          <a:ext cx="770485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052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91461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056594"/>
              </p:ext>
            </p:extLst>
          </p:nvPr>
        </p:nvGraphicFramePr>
        <p:xfrm>
          <a:off x="755576" y="548680"/>
          <a:ext cx="784887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25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7809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lvl="0"/>
            <a:r>
              <a:rPr lang="pt-BR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b="1" dirty="0" smtClean="0">
                <a:latin typeface="Arial" pitchFamily="34" charset="0"/>
                <a:cs typeface="Arial" pitchFamily="34" charset="0"/>
              </a:rPr>
            </a:br>
            <a:r>
              <a:rPr lang="pt-BR" sz="4000" b="1" dirty="0" smtClean="0">
                <a:latin typeface="Arial" pitchFamily="34" charset="0"/>
                <a:cs typeface="Arial" pitchFamily="34" charset="0"/>
              </a:rPr>
              <a:t>8 – Sugestões e Críticas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b="1" dirty="0" smtClean="0">
                <a:latin typeface="Arial" pitchFamily="34" charset="0"/>
                <a:cs typeface="Arial" pitchFamily="34" charset="0"/>
              </a:rPr>
            </a:br>
            <a:endParaRPr lang="pt-BR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5184576"/>
          </a:xfrm>
        </p:spPr>
        <p:txBody>
          <a:bodyPr/>
          <a:lstStyle/>
          <a:p>
            <a:r>
              <a:rPr lang="pt-BR" sz="2000" dirty="0" smtClean="0"/>
              <a:t>Parabéns</a:t>
            </a:r>
          </a:p>
          <a:p>
            <a:r>
              <a:rPr lang="pt-BR" sz="2000" dirty="0" smtClean="0"/>
              <a:t>Acho dois dias muito tempo para reunião</a:t>
            </a:r>
          </a:p>
          <a:p>
            <a:r>
              <a:rPr lang="pt-BR" sz="2000" dirty="0" smtClean="0"/>
              <a:t>Criar um aplicativo para fazer fidelização de clientes</a:t>
            </a:r>
          </a:p>
          <a:p>
            <a:r>
              <a:rPr lang="pt-BR" sz="2000" dirty="0" smtClean="0"/>
              <a:t>Continuo achando se fizermos uma reunião começando as 9h com um </a:t>
            </a:r>
            <a:r>
              <a:rPr lang="pt-BR" sz="2000" dirty="0" err="1" smtClean="0"/>
              <a:t>branch</a:t>
            </a:r>
            <a:r>
              <a:rPr lang="pt-BR" sz="2000" dirty="0" smtClean="0"/>
              <a:t> </a:t>
            </a:r>
            <a:r>
              <a:rPr lang="pt-BR" sz="2000" dirty="0" smtClean="0"/>
              <a:t>todos </a:t>
            </a:r>
            <a:r>
              <a:rPr lang="pt-BR" sz="2000" dirty="0" smtClean="0"/>
              <a:t>os assuntos serão esgotados</a:t>
            </a:r>
          </a:p>
          <a:p>
            <a:r>
              <a:rPr lang="pt-BR" sz="2000" dirty="0" smtClean="0"/>
              <a:t>Continuar a falar do CNAE, </a:t>
            </a:r>
            <a:r>
              <a:rPr lang="pt-BR" sz="2000" dirty="0" smtClean="0"/>
              <a:t>tenho preocupação </a:t>
            </a:r>
            <a:r>
              <a:rPr lang="pt-BR" sz="2000" dirty="0" smtClean="0"/>
              <a:t>se realmente estamos </a:t>
            </a:r>
            <a:r>
              <a:rPr lang="pt-BR" sz="2000" dirty="0" smtClean="0"/>
              <a:t>perante </a:t>
            </a:r>
            <a:r>
              <a:rPr lang="pt-BR" sz="2000" dirty="0" smtClean="0"/>
              <a:t>o IBGE </a:t>
            </a:r>
            <a:r>
              <a:rPr lang="pt-BR" sz="2000" dirty="0" smtClean="0"/>
              <a:t> sendo indústria</a:t>
            </a:r>
            <a:endParaRPr lang="pt-BR" sz="2000" dirty="0" smtClean="0"/>
          </a:p>
          <a:p>
            <a:r>
              <a:rPr lang="pt-BR" sz="2000" dirty="0" smtClean="0"/>
              <a:t>Que </a:t>
            </a:r>
            <a:r>
              <a:rPr lang="pt-BR" sz="2000" dirty="0" smtClean="0"/>
              <a:t>a reunião comece no horário</a:t>
            </a:r>
          </a:p>
          <a:p>
            <a:r>
              <a:rPr lang="pt-BR" sz="2000" dirty="0" smtClean="0"/>
              <a:t>Presidente Batista começar os eventos sempre no horário marcado</a:t>
            </a:r>
          </a:p>
          <a:p>
            <a:r>
              <a:rPr lang="pt-BR" sz="2000" dirty="0" smtClean="0"/>
              <a:t>Começar as reuniões sempre no horário marcado  mesmo que só tenham poucos presentes</a:t>
            </a:r>
          </a:p>
          <a:p>
            <a:r>
              <a:rPr lang="pt-BR" sz="2000" dirty="0" smtClean="0"/>
              <a:t>Excelente nossa reunião.</a:t>
            </a:r>
          </a:p>
          <a:p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4180</TotalTime>
  <Words>220</Words>
  <Application>Microsoft Office PowerPoint</Application>
  <PresentationFormat>Apresentação na tela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Apresentação Reunião ABIP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8 – Sugestões e Críticas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MIRIAN</dc:creator>
  <cp:lastModifiedBy>Giovani Mendonça</cp:lastModifiedBy>
  <cp:revision>109</cp:revision>
  <dcterms:created xsi:type="dcterms:W3CDTF">2010-11-20T18:27:26Z</dcterms:created>
  <dcterms:modified xsi:type="dcterms:W3CDTF">2017-02-06T19:20:50Z</dcterms:modified>
</cp:coreProperties>
</file>