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58" r:id="rId4"/>
    <p:sldId id="259" r:id="rId5"/>
    <p:sldId id="263" r:id="rId6"/>
    <p:sldId id="261" r:id="rId7"/>
    <p:sldId id="262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906000" cy="6858000" type="A4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909" autoAdjust="0"/>
  </p:normalViewPr>
  <p:slideViewPr>
    <p:cSldViewPr>
      <p:cViewPr varScale="1">
        <p:scale>
          <a:sx n="92" d="100"/>
          <a:sy n="92" d="100"/>
        </p:scale>
        <p:origin x="72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6CFBC-6945-4A39-B1BD-DC6B242FAD7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</dgm:pt>
    <dgm:pt modelId="{496E2322-CC05-4922-8E00-798FF5550BDE}">
      <dgm:prSet phldrT="[Texto]"/>
      <dgm:spPr/>
      <dgm:t>
        <a:bodyPr/>
        <a:lstStyle/>
        <a:p>
          <a:r>
            <a:rPr lang="pt-BR" dirty="0" smtClean="0"/>
            <a:t>CNES</a:t>
          </a:r>
          <a:endParaRPr lang="pt-BR" dirty="0"/>
        </a:p>
      </dgm:t>
    </dgm:pt>
    <dgm:pt modelId="{BCBAB0A4-902F-489D-9DEB-15615CE1CB71}" type="parTrans" cxnId="{388B9C06-ADA5-4078-8CCF-A62DA9D144C9}">
      <dgm:prSet/>
      <dgm:spPr/>
      <dgm:t>
        <a:bodyPr/>
        <a:lstStyle/>
        <a:p>
          <a:endParaRPr lang="pt-BR"/>
        </a:p>
      </dgm:t>
    </dgm:pt>
    <dgm:pt modelId="{EB790652-44B9-440C-BCDD-3A9C96CAB650}" type="sibTrans" cxnId="{388B9C06-ADA5-4078-8CCF-A62DA9D144C9}">
      <dgm:prSet/>
      <dgm:spPr/>
      <dgm:t>
        <a:bodyPr/>
        <a:lstStyle/>
        <a:p>
          <a:endParaRPr lang="pt-BR"/>
        </a:p>
      </dgm:t>
    </dgm:pt>
    <dgm:pt modelId="{A42485DC-C5CC-4F6F-8905-B23944C08E44}">
      <dgm:prSet phldrT="[Texto]"/>
      <dgm:spPr/>
      <dgm:t>
        <a:bodyPr/>
        <a:lstStyle/>
        <a:p>
          <a:r>
            <a:rPr lang="pt-BR" dirty="0" smtClean="0"/>
            <a:t>Mediador</a:t>
          </a:r>
          <a:endParaRPr lang="pt-BR" dirty="0"/>
        </a:p>
      </dgm:t>
    </dgm:pt>
    <dgm:pt modelId="{1576576B-9575-45A9-AADD-BA3D8C3C040E}" type="parTrans" cxnId="{753A2840-5765-4788-89BC-39E413CF45FF}">
      <dgm:prSet/>
      <dgm:spPr/>
      <dgm:t>
        <a:bodyPr/>
        <a:lstStyle/>
        <a:p>
          <a:endParaRPr lang="pt-BR"/>
        </a:p>
      </dgm:t>
    </dgm:pt>
    <dgm:pt modelId="{E7B6332A-3651-49C9-89B4-86EA77B2E17C}" type="sibTrans" cxnId="{753A2840-5765-4788-89BC-39E413CF45FF}">
      <dgm:prSet/>
      <dgm:spPr/>
      <dgm:t>
        <a:bodyPr/>
        <a:lstStyle/>
        <a:p>
          <a:endParaRPr lang="pt-BR"/>
        </a:p>
      </dgm:t>
    </dgm:pt>
    <dgm:pt modelId="{66365728-1955-4F9C-A122-C77940F8592F}">
      <dgm:prSet phldrT="[Texto]"/>
      <dgm:spPr/>
      <dgm:t>
        <a:bodyPr/>
        <a:lstStyle/>
        <a:p>
          <a:r>
            <a:rPr lang="pt-BR" dirty="0" smtClean="0"/>
            <a:t>SIGA</a:t>
          </a:r>
          <a:endParaRPr lang="pt-BR" dirty="0"/>
        </a:p>
      </dgm:t>
    </dgm:pt>
    <dgm:pt modelId="{A508C0C3-A0C9-4515-8430-B8001A173D37}" type="parTrans" cxnId="{25213571-87AC-4EBE-965C-03F0BBEB8900}">
      <dgm:prSet/>
      <dgm:spPr/>
      <dgm:t>
        <a:bodyPr/>
        <a:lstStyle/>
        <a:p>
          <a:endParaRPr lang="pt-BR"/>
        </a:p>
      </dgm:t>
    </dgm:pt>
    <dgm:pt modelId="{41461049-1DDB-431A-B161-6CF82EE9060C}" type="sibTrans" cxnId="{25213571-87AC-4EBE-965C-03F0BBEB8900}">
      <dgm:prSet/>
      <dgm:spPr/>
      <dgm:t>
        <a:bodyPr/>
        <a:lstStyle/>
        <a:p>
          <a:endParaRPr lang="pt-BR"/>
        </a:p>
      </dgm:t>
    </dgm:pt>
    <dgm:pt modelId="{8F09B8AE-F1F9-4733-931A-858336C6F6A1}">
      <dgm:prSet phldrT="[Texto]" custT="1"/>
      <dgm:spPr/>
      <dgm:t>
        <a:bodyPr/>
        <a:lstStyle/>
        <a:p>
          <a:r>
            <a:rPr lang="pt-BR" sz="1600" dirty="0" smtClean="0"/>
            <a:t>Registros Sindicais</a:t>
          </a:r>
          <a:endParaRPr lang="pt-BR" sz="1600" dirty="0"/>
        </a:p>
      </dgm:t>
    </dgm:pt>
    <dgm:pt modelId="{C623AE11-198A-4AA0-A232-007C44DDA133}" type="parTrans" cxnId="{9F3EA105-96D8-4F3D-BDB8-F6C2AFD1912A}">
      <dgm:prSet/>
      <dgm:spPr/>
      <dgm:t>
        <a:bodyPr/>
        <a:lstStyle/>
        <a:p>
          <a:endParaRPr lang="pt-BR"/>
        </a:p>
      </dgm:t>
    </dgm:pt>
    <dgm:pt modelId="{FF9EC488-4530-4932-AE37-D1B1B1433030}" type="sibTrans" cxnId="{9F3EA105-96D8-4F3D-BDB8-F6C2AFD1912A}">
      <dgm:prSet/>
      <dgm:spPr/>
      <dgm:t>
        <a:bodyPr/>
        <a:lstStyle/>
        <a:p>
          <a:endParaRPr lang="pt-BR"/>
        </a:p>
      </dgm:t>
    </dgm:pt>
    <dgm:pt modelId="{4E50111A-B9F5-4E74-8513-45CDC625C586}">
      <dgm:prSet phldrT="[Texto]" custT="1"/>
      <dgm:spPr/>
      <dgm:t>
        <a:bodyPr/>
        <a:lstStyle/>
        <a:p>
          <a:r>
            <a:rPr lang="pt-BR" sz="1600" dirty="0" smtClean="0"/>
            <a:t>Acordos Coletivos</a:t>
          </a:r>
          <a:endParaRPr lang="pt-BR" sz="1600" dirty="0"/>
        </a:p>
      </dgm:t>
    </dgm:pt>
    <dgm:pt modelId="{DB436645-5160-48D3-8238-94FEFEE7ED39}" type="parTrans" cxnId="{B92C1E04-C830-454B-9C54-DBB4224340BE}">
      <dgm:prSet/>
      <dgm:spPr/>
      <dgm:t>
        <a:bodyPr/>
        <a:lstStyle/>
        <a:p>
          <a:endParaRPr lang="pt-BR"/>
        </a:p>
      </dgm:t>
    </dgm:pt>
    <dgm:pt modelId="{2E6F7485-FB6C-452C-B516-824501B6F6DC}" type="sibTrans" cxnId="{B92C1E04-C830-454B-9C54-DBB4224340BE}">
      <dgm:prSet/>
      <dgm:spPr/>
      <dgm:t>
        <a:bodyPr/>
        <a:lstStyle/>
        <a:p>
          <a:endParaRPr lang="pt-BR"/>
        </a:p>
      </dgm:t>
    </dgm:pt>
    <dgm:pt modelId="{66D0985C-22CF-46DD-A682-CDCFBD2D7558}">
      <dgm:prSet phldrT="[Texto]" custT="1"/>
      <dgm:spPr/>
      <dgm:t>
        <a:bodyPr/>
        <a:lstStyle/>
        <a:p>
          <a:r>
            <a:rPr lang="pt-BR" sz="1600" dirty="0" smtClean="0"/>
            <a:t>Empresas</a:t>
          </a:r>
          <a:endParaRPr lang="pt-BR" sz="1600" dirty="0"/>
        </a:p>
      </dgm:t>
    </dgm:pt>
    <dgm:pt modelId="{AFD4AAC1-E6E6-42D4-BCE3-753A5EDA6B96}" type="parTrans" cxnId="{4A08C98F-7B53-478C-8E2E-E8A6567B2DA6}">
      <dgm:prSet/>
      <dgm:spPr/>
      <dgm:t>
        <a:bodyPr/>
        <a:lstStyle/>
        <a:p>
          <a:endParaRPr lang="pt-BR"/>
        </a:p>
      </dgm:t>
    </dgm:pt>
    <dgm:pt modelId="{66128C81-37BE-4CDC-8783-D46834EFDC6F}" type="sibTrans" cxnId="{4A08C98F-7B53-478C-8E2E-E8A6567B2DA6}">
      <dgm:prSet/>
      <dgm:spPr/>
      <dgm:t>
        <a:bodyPr/>
        <a:lstStyle/>
        <a:p>
          <a:endParaRPr lang="pt-BR"/>
        </a:p>
      </dgm:t>
    </dgm:pt>
    <dgm:pt modelId="{2615A4CD-C107-44E8-9539-12402B4AFC6A}">
      <dgm:prSet phldrT="[Texto]" custT="1"/>
      <dgm:spPr/>
      <dgm:t>
        <a:bodyPr/>
        <a:lstStyle/>
        <a:p>
          <a:r>
            <a:rPr lang="pt-BR" sz="1600" dirty="0" smtClean="0"/>
            <a:t>Massa Salarial</a:t>
          </a:r>
          <a:endParaRPr lang="pt-BR" sz="1600" dirty="0"/>
        </a:p>
      </dgm:t>
    </dgm:pt>
    <dgm:pt modelId="{1593B4A5-79D7-42E9-AEFB-31BAC886F141}" type="parTrans" cxnId="{38FE3F17-4832-4264-A7AD-EE0A796AF88A}">
      <dgm:prSet/>
      <dgm:spPr/>
      <dgm:t>
        <a:bodyPr/>
        <a:lstStyle/>
        <a:p>
          <a:endParaRPr lang="pt-BR"/>
        </a:p>
      </dgm:t>
    </dgm:pt>
    <dgm:pt modelId="{1D474597-7ED2-4285-BD0E-3F95EC0122CF}" type="sibTrans" cxnId="{38FE3F17-4832-4264-A7AD-EE0A796AF88A}">
      <dgm:prSet/>
      <dgm:spPr/>
      <dgm:t>
        <a:bodyPr/>
        <a:lstStyle/>
        <a:p>
          <a:endParaRPr lang="pt-BR"/>
        </a:p>
      </dgm:t>
    </dgm:pt>
    <dgm:pt modelId="{55C6CBE9-6867-49EB-B23C-A98D337AB61E}">
      <dgm:prSet phldrT="[Texto]" custT="1"/>
      <dgm:spPr/>
      <dgm:t>
        <a:bodyPr/>
        <a:lstStyle/>
        <a:p>
          <a:r>
            <a:rPr lang="pt-BR" sz="1600" dirty="0" smtClean="0"/>
            <a:t>Termos Aditivos</a:t>
          </a:r>
          <a:endParaRPr lang="pt-BR" sz="1600" dirty="0"/>
        </a:p>
      </dgm:t>
    </dgm:pt>
    <dgm:pt modelId="{D98D256E-DF20-4AAF-B745-79797A66D840}" type="parTrans" cxnId="{4D2389BC-EFD6-43EB-AF7B-813CAA0E5CC5}">
      <dgm:prSet/>
      <dgm:spPr/>
      <dgm:t>
        <a:bodyPr/>
        <a:lstStyle/>
        <a:p>
          <a:endParaRPr lang="pt-BR"/>
        </a:p>
      </dgm:t>
    </dgm:pt>
    <dgm:pt modelId="{4354CC6E-4731-4B10-9BF6-66660AAD8540}" type="sibTrans" cxnId="{4D2389BC-EFD6-43EB-AF7B-813CAA0E5CC5}">
      <dgm:prSet/>
      <dgm:spPr/>
      <dgm:t>
        <a:bodyPr/>
        <a:lstStyle/>
        <a:p>
          <a:endParaRPr lang="pt-BR"/>
        </a:p>
      </dgm:t>
    </dgm:pt>
    <dgm:pt modelId="{C37BDF2F-FC56-4E86-9D32-92B11B24C846}">
      <dgm:prSet phldrT="[Texto]" custT="1"/>
      <dgm:spPr/>
      <dgm:t>
        <a:bodyPr/>
        <a:lstStyle/>
        <a:p>
          <a:r>
            <a:rPr lang="pt-BR" sz="1600" dirty="0" smtClean="0"/>
            <a:t>Base de Representação</a:t>
          </a:r>
          <a:br>
            <a:rPr lang="pt-BR" sz="1600" dirty="0" smtClean="0"/>
          </a:br>
          <a:r>
            <a:rPr lang="pt-BR" sz="1600" dirty="0" smtClean="0"/>
            <a:t>(Econômica e Territorial)</a:t>
          </a:r>
          <a:endParaRPr lang="pt-BR" sz="1600" dirty="0"/>
        </a:p>
      </dgm:t>
    </dgm:pt>
    <dgm:pt modelId="{258C4080-DBB0-4512-A9C6-2011F1A20A90}" type="sibTrans" cxnId="{D797BB77-9D92-48A2-ABE5-22F44CC8391E}">
      <dgm:prSet/>
      <dgm:spPr/>
      <dgm:t>
        <a:bodyPr/>
        <a:lstStyle/>
        <a:p>
          <a:endParaRPr lang="pt-BR"/>
        </a:p>
      </dgm:t>
    </dgm:pt>
    <dgm:pt modelId="{BBBEED34-9846-4916-9D8C-9205F276D23F}" type="parTrans" cxnId="{D797BB77-9D92-48A2-ABE5-22F44CC8391E}">
      <dgm:prSet/>
      <dgm:spPr/>
      <dgm:t>
        <a:bodyPr/>
        <a:lstStyle/>
        <a:p>
          <a:endParaRPr lang="pt-BR"/>
        </a:p>
      </dgm:t>
    </dgm:pt>
    <dgm:pt modelId="{507F0093-BB4E-432B-9E8F-5D40D7C35AE0}">
      <dgm:prSet phldrT="[Texto]" custT="1"/>
      <dgm:spPr/>
      <dgm:t>
        <a:bodyPr/>
        <a:lstStyle/>
        <a:p>
          <a:r>
            <a:rPr lang="pt-BR" sz="1600" dirty="0" smtClean="0"/>
            <a:t>Convenções Coletivas</a:t>
          </a:r>
          <a:endParaRPr lang="pt-BR" sz="1600" dirty="0"/>
        </a:p>
      </dgm:t>
    </dgm:pt>
    <dgm:pt modelId="{7D66BE31-DD28-4DD3-9B16-A25B8B0D5801}" type="sibTrans" cxnId="{D295FF84-E51E-4D16-8A6A-170F8D1BA8FB}">
      <dgm:prSet/>
      <dgm:spPr/>
      <dgm:t>
        <a:bodyPr/>
        <a:lstStyle/>
        <a:p>
          <a:endParaRPr lang="pt-BR"/>
        </a:p>
      </dgm:t>
    </dgm:pt>
    <dgm:pt modelId="{38A93B31-FEE1-4886-80B9-CF8E546A74A7}" type="parTrans" cxnId="{D295FF84-E51E-4D16-8A6A-170F8D1BA8FB}">
      <dgm:prSet/>
      <dgm:spPr/>
      <dgm:t>
        <a:bodyPr/>
        <a:lstStyle/>
        <a:p>
          <a:endParaRPr lang="pt-BR"/>
        </a:p>
      </dgm:t>
    </dgm:pt>
    <dgm:pt modelId="{028085E7-3778-4C27-98B8-2DCF4D0298D5}" type="pres">
      <dgm:prSet presAssocID="{BF26CFBC-6945-4A39-B1BD-DC6B242FAD7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F78AD40-8889-434E-BCFE-0470D9E4C795}" type="pres">
      <dgm:prSet presAssocID="{496E2322-CC05-4922-8E00-798FF5550BDE}" presName="Accent1" presStyleCnt="0"/>
      <dgm:spPr/>
    </dgm:pt>
    <dgm:pt modelId="{5DF1683D-DFB1-4682-B731-B24950C6B305}" type="pres">
      <dgm:prSet presAssocID="{496E2322-CC05-4922-8E00-798FF5550BDE}" presName="Accent" presStyleLbl="node1" presStyleIdx="0" presStyleCnt="3" custLinFactNeighborX="-17280"/>
      <dgm:spPr/>
    </dgm:pt>
    <dgm:pt modelId="{093E0EA5-DD17-4DF6-9FE6-1F83F4947D45}" type="pres">
      <dgm:prSet presAssocID="{496E2322-CC05-4922-8E00-798FF5550BDE}" presName="Child1" presStyleLbl="revTx" presStyleIdx="0" presStyleCnt="6" custScaleX="212098" custLinFactNeighborX="26614" custLinFactNeighborY="-8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078EE-D8AA-44D7-8E5A-E8E8855ADE04}" type="pres">
      <dgm:prSet presAssocID="{496E2322-CC05-4922-8E00-798FF5550BDE}" presName="Parent1" presStyleLbl="revTx" presStyleIdx="1" presStyleCnt="6" custLinFactNeighborX="-31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970A61-23BD-4945-9AF2-333C1990A9F7}" type="pres">
      <dgm:prSet presAssocID="{A42485DC-C5CC-4F6F-8905-B23944C08E44}" presName="Accent2" presStyleCnt="0"/>
      <dgm:spPr/>
    </dgm:pt>
    <dgm:pt modelId="{4C775406-BA17-4AD8-B262-C91C38A18BC5}" type="pres">
      <dgm:prSet presAssocID="{A42485DC-C5CC-4F6F-8905-B23944C08E44}" presName="Accent" presStyleLbl="node1" presStyleIdx="1" presStyleCnt="3" custLinFactNeighborX="-17280"/>
      <dgm:spPr/>
    </dgm:pt>
    <dgm:pt modelId="{02FB167E-7EDC-4B17-8DB9-085D12C85E60}" type="pres">
      <dgm:prSet presAssocID="{A42485DC-C5CC-4F6F-8905-B23944C08E44}" presName="Child2" presStyleLbl="revTx" presStyleIdx="2" presStyleCnt="6" custScaleX="224214" custLinFactNeighborX="38403" custLinFactNeighborY="2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5BAEAA-3F41-4EC7-BEFC-DF7EEC9FFD73}" type="pres">
      <dgm:prSet presAssocID="{A42485DC-C5CC-4F6F-8905-B23944C08E44}" presName="Parent2" presStyleLbl="revTx" presStyleIdx="3" presStyleCnt="6" custLinFactNeighborX="-31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DDACA6-0655-440D-9008-B0C9E2031444}" type="pres">
      <dgm:prSet presAssocID="{66365728-1955-4F9C-A122-C77940F8592F}" presName="Accent3" presStyleCnt="0"/>
      <dgm:spPr/>
    </dgm:pt>
    <dgm:pt modelId="{3D5A9608-AB6E-469D-9D93-A8DD4E2FA54B}" type="pres">
      <dgm:prSet presAssocID="{66365728-1955-4F9C-A122-C77940F8592F}" presName="Accent" presStyleLbl="node1" presStyleIdx="2" presStyleCnt="3" custLinFactNeighborX="-20112"/>
      <dgm:spPr/>
    </dgm:pt>
    <dgm:pt modelId="{DADD88B7-7ED2-4DA2-9511-D87810A02487}" type="pres">
      <dgm:prSet presAssocID="{66365728-1955-4F9C-A122-C77940F8592F}" presName="Child3" presStyleLbl="revTx" presStyleIdx="4" presStyleCnt="6" custScaleX="174366" custLinFactNeighborX="10244" custLinFactNeighborY="-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9C2BA0-B9A7-4B18-AC8F-31E2B236E359}" type="pres">
      <dgm:prSet presAssocID="{66365728-1955-4F9C-A122-C77940F8592F}" presName="Parent3" presStyleLbl="revTx" presStyleIdx="5" presStyleCnt="6" custLinFactNeighborX="-31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95FF84-E51E-4D16-8A6A-170F8D1BA8FB}" srcId="{A42485DC-C5CC-4F6F-8905-B23944C08E44}" destId="{507F0093-BB4E-432B-9E8F-5D40D7C35AE0}" srcOrd="1" destOrd="0" parTransId="{38A93B31-FEE1-4886-80B9-CF8E546A74A7}" sibTransId="{7D66BE31-DD28-4DD3-9B16-A25B8B0D5801}"/>
    <dgm:cxn modelId="{D797BB77-9D92-48A2-ABE5-22F44CC8391E}" srcId="{496E2322-CC05-4922-8E00-798FF5550BDE}" destId="{C37BDF2F-FC56-4E86-9D32-92B11B24C846}" srcOrd="1" destOrd="0" parTransId="{BBBEED34-9846-4916-9D8C-9205F276D23F}" sibTransId="{258C4080-DBB0-4512-A9C6-2011F1A20A90}"/>
    <dgm:cxn modelId="{70B8DA2A-6EDE-437D-B2F3-64A1BD31A64F}" type="presOf" srcId="{2615A4CD-C107-44E8-9539-12402B4AFC6A}" destId="{DADD88B7-7ED2-4DA2-9511-D87810A02487}" srcOrd="0" destOrd="1" presId="urn:microsoft.com/office/officeart/2009/layout/CircleArrowProcess"/>
    <dgm:cxn modelId="{0CD5C727-0877-4B41-BF2D-A71E63314047}" type="presOf" srcId="{496E2322-CC05-4922-8E00-798FF5550BDE}" destId="{B30078EE-D8AA-44D7-8E5A-E8E8855ADE04}" srcOrd="0" destOrd="0" presId="urn:microsoft.com/office/officeart/2009/layout/CircleArrowProcess"/>
    <dgm:cxn modelId="{753A2840-5765-4788-89BC-39E413CF45FF}" srcId="{BF26CFBC-6945-4A39-B1BD-DC6B242FAD77}" destId="{A42485DC-C5CC-4F6F-8905-B23944C08E44}" srcOrd="1" destOrd="0" parTransId="{1576576B-9575-45A9-AADD-BA3D8C3C040E}" sibTransId="{E7B6332A-3651-49C9-89B4-86EA77B2E17C}"/>
    <dgm:cxn modelId="{1237ACEC-DD9C-4B5E-B1A2-B2BD29FD3FF6}" type="presOf" srcId="{A42485DC-C5CC-4F6F-8905-B23944C08E44}" destId="{665BAEAA-3F41-4EC7-BEFC-DF7EEC9FFD73}" srcOrd="0" destOrd="0" presId="urn:microsoft.com/office/officeart/2009/layout/CircleArrowProcess"/>
    <dgm:cxn modelId="{A8D3B260-9F44-40FF-9191-3CED15852D66}" type="presOf" srcId="{C37BDF2F-FC56-4E86-9D32-92B11B24C846}" destId="{093E0EA5-DD17-4DF6-9FE6-1F83F4947D45}" srcOrd="0" destOrd="1" presId="urn:microsoft.com/office/officeart/2009/layout/CircleArrowProcess"/>
    <dgm:cxn modelId="{25213571-87AC-4EBE-965C-03F0BBEB8900}" srcId="{BF26CFBC-6945-4A39-B1BD-DC6B242FAD77}" destId="{66365728-1955-4F9C-A122-C77940F8592F}" srcOrd="2" destOrd="0" parTransId="{A508C0C3-A0C9-4515-8430-B8001A173D37}" sibTransId="{41461049-1DDB-431A-B161-6CF82EE9060C}"/>
    <dgm:cxn modelId="{B92C1E04-C830-454B-9C54-DBB4224340BE}" srcId="{A42485DC-C5CC-4F6F-8905-B23944C08E44}" destId="{4E50111A-B9F5-4E74-8513-45CDC625C586}" srcOrd="0" destOrd="0" parTransId="{DB436645-5160-48D3-8238-94FEFEE7ED39}" sibTransId="{2E6F7485-FB6C-452C-B516-824501B6F6DC}"/>
    <dgm:cxn modelId="{388B9C06-ADA5-4078-8CCF-A62DA9D144C9}" srcId="{BF26CFBC-6945-4A39-B1BD-DC6B242FAD77}" destId="{496E2322-CC05-4922-8E00-798FF5550BDE}" srcOrd="0" destOrd="0" parTransId="{BCBAB0A4-902F-489D-9DEB-15615CE1CB71}" sibTransId="{EB790652-44B9-440C-BCDD-3A9C96CAB650}"/>
    <dgm:cxn modelId="{9AC6C120-803A-423D-BDC8-A0AFE49467D5}" type="presOf" srcId="{66D0985C-22CF-46DD-A682-CDCFBD2D7558}" destId="{DADD88B7-7ED2-4DA2-9511-D87810A02487}" srcOrd="0" destOrd="0" presId="urn:microsoft.com/office/officeart/2009/layout/CircleArrowProcess"/>
    <dgm:cxn modelId="{7ED01214-04E8-4589-BF1F-C71D9344F17B}" type="presOf" srcId="{BF26CFBC-6945-4A39-B1BD-DC6B242FAD77}" destId="{028085E7-3778-4C27-98B8-2DCF4D0298D5}" srcOrd="0" destOrd="0" presId="urn:microsoft.com/office/officeart/2009/layout/CircleArrowProcess"/>
    <dgm:cxn modelId="{0BB69A24-73B3-4CD9-B279-96C63E146E5D}" type="presOf" srcId="{4E50111A-B9F5-4E74-8513-45CDC625C586}" destId="{02FB167E-7EDC-4B17-8DB9-085D12C85E60}" srcOrd="0" destOrd="0" presId="urn:microsoft.com/office/officeart/2009/layout/CircleArrowProcess"/>
    <dgm:cxn modelId="{E5EA3FBD-51CC-4E4B-A5F4-A6B030385A98}" type="presOf" srcId="{8F09B8AE-F1F9-4733-931A-858336C6F6A1}" destId="{093E0EA5-DD17-4DF6-9FE6-1F83F4947D45}" srcOrd="0" destOrd="0" presId="urn:microsoft.com/office/officeart/2009/layout/CircleArrowProcess"/>
    <dgm:cxn modelId="{1F0B32A0-BFB0-4884-BCF4-3D3449D8FFDD}" type="presOf" srcId="{55C6CBE9-6867-49EB-B23C-A98D337AB61E}" destId="{02FB167E-7EDC-4B17-8DB9-085D12C85E60}" srcOrd="0" destOrd="2" presId="urn:microsoft.com/office/officeart/2009/layout/CircleArrowProcess"/>
    <dgm:cxn modelId="{9306FE8D-F0C4-455E-92AB-C3363E09342D}" type="presOf" srcId="{66365728-1955-4F9C-A122-C77940F8592F}" destId="{4F9C2BA0-B9A7-4B18-AC8F-31E2B236E359}" srcOrd="0" destOrd="0" presId="urn:microsoft.com/office/officeart/2009/layout/CircleArrowProcess"/>
    <dgm:cxn modelId="{9F3EA105-96D8-4F3D-BDB8-F6C2AFD1912A}" srcId="{496E2322-CC05-4922-8E00-798FF5550BDE}" destId="{8F09B8AE-F1F9-4733-931A-858336C6F6A1}" srcOrd="0" destOrd="0" parTransId="{C623AE11-198A-4AA0-A232-007C44DDA133}" sibTransId="{FF9EC488-4530-4932-AE37-D1B1B1433030}"/>
    <dgm:cxn modelId="{38FE3F17-4832-4264-A7AD-EE0A796AF88A}" srcId="{66365728-1955-4F9C-A122-C77940F8592F}" destId="{2615A4CD-C107-44E8-9539-12402B4AFC6A}" srcOrd="1" destOrd="0" parTransId="{1593B4A5-79D7-42E9-AEFB-31BAC886F141}" sibTransId="{1D474597-7ED2-4285-BD0E-3F95EC0122CF}"/>
    <dgm:cxn modelId="{1EFBC25B-1C7E-4C45-994E-7720CF0A9083}" type="presOf" srcId="{507F0093-BB4E-432B-9E8F-5D40D7C35AE0}" destId="{02FB167E-7EDC-4B17-8DB9-085D12C85E60}" srcOrd="0" destOrd="1" presId="urn:microsoft.com/office/officeart/2009/layout/CircleArrowProcess"/>
    <dgm:cxn modelId="{4D2389BC-EFD6-43EB-AF7B-813CAA0E5CC5}" srcId="{A42485DC-C5CC-4F6F-8905-B23944C08E44}" destId="{55C6CBE9-6867-49EB-B23C-A98D337AB61E}" srcOrd="2" destOrd="0" parTransId="{D98D256E-DF20-4AAF-B745-79797A66D840}" sibTransId="{4354CC6E-4731-4B10-9BF6-66660AAD8540}"/>
    <dgm:cxn modelId="{4A08C98F-7B53-478C-8E2E-E8A6567B2DA6}" srcId="{66365728-1955-4F9C-A122-C77940F8592F}" destId="{66D0985C-22CF-46DD-A682-CDCFBD2D7558}" srcOrd="0" destOrd="0" parTransId="{AFD4AAC1-E6E6-42D4-BCE3-753A5EDA6B96}" sibTransId="{66128C81-37BE-4CDC-8783-D46834EFDC6F}"/>
    <dgm:cxn modelId="{B5E9505E-64A6-4828-AC04-15033371D6AE}" type="presParOf" srcId="{028085E7-3778-4C27-98B8-2DCF4D0298D5}" destId="{8F78AD40-8889-434E-BCFE-0470D9E4C795}" srcOrd="0" destOrd="0" presId="urn:microsoft.com/office/officeart/2009/layout/CircleArrowProcess"/>
    <dgm:cxn modelId="{B9231F9D-8752-4373-B54D-298C4C26A430}" type="presParOf" srcId="{8F78AD40-8889-434E-BCFE-0470D9E4C795}" destId="{5DF1683D-DFB1-4682-B731-B24950C6B305}" srcOrd="0" destOrd="0" presId="urn:microsoft.com/office/officeart/2009/layout/CircleArrowProcess"/>
    <dgm:cxn modelId="{923F78BA-257F-4E3B-B531-D482508A832E}" type="presParOf" srcId="{028085E7-3778-4C27-98B8-2DCF4D0298D5}" destId="{093E0EA5-DD17-4DF6-9FE6-1F83F4947D45}" srcOrd="1" destOrd="0" presId="urn:microsoft.com/office/officeart/2009/layout/CircleArrowProcess"/>
    <dgm:cxn modelId="{A7A62A79-C46D-487C-8B80-186EF1F7522D}" type="presParOf" srcId="{028085E7-3778-4C27-98B8-2DCF4D0298D5}" destId="{B30078EE-D8AA-44D7-8E5A-E8E8855ADE04}" srcOrd="2" destOrd="0" presId="urn:microsoft.com/office/officeart/2009/layout/CircleArrowProcess"/>
    <dgm:cxn modelId="{6A605EF2-9C96-4DAA-9484-3E9EA0B9C752}" type="presParOf" srcId="{028085E7-3778-4C27-98B8-2DCF4D0298D5}" destId="{F4970A61-23BD-4945-9AF2-333C1990A9F7}" srcOrd="3" destOrd="0" presId="urn:microsoft.com/office/officeart/2009/layout/CircleArrowProcess"/>
    <dgm:cxn modelId="{418B2FBA-9D98-4DC4-AD30-0D19FF3C70A5}" type="presParOf" srcId="{F4970A61-23BD-4945-9AF2-333C1990A9F7}" destId="{4C775406-BA17-4AD8-B262-C91C38A18BC5}" srcOrd="0" destOrd="0" presId="urn:microsoft.com/office/officeart/2009/layout/CircleArrowProcess"/>
    <dgm:cxn modelId="{ECF21543-A7A3-4391-9347-75305A0392CF}" type="presParOf" srcId="{028085E7-3778-4C27-98B8-2DCF4D0298D5}" destId="{02FB167E-7EDC-4B17-8DB9-085D12C85E60}" srcOrd="4" destOrd="0" presId="urn:microsoft.com/office/officeart/2009/layout/CircleArrowProcess"/>
    <dgm:cxn modelId="{75F35E86-C06D-4284-BCCC-EB55151C2ED0}" type="presParOf" srcId="{028085E7-3778-4C27-98B8-2DCF4D0298D5}" destId="{665BAEAA-3F41-4EC7-BEFC-DF7EEC9FFD73}" srcOrd="5" destOrd="0" presId="urn:microsoft.com/office/officeart/2009/layout/CircleArrowProcess"/>
    <dgm:cxn modelId="{032EE043-E7CE-472F-9B96-8777DF22BAB9}" type="presParOf" srcId="{028085E7-3778-4C27-98B8-2DCF4D0298D5}" destId="{55DDACA6-0655-440D-9008-B0C9E2031444}" srcOrd="6" destOrd="0" presId="urn:microsoft.com/office/officeart/2009/layout/CircleArrowProcess"/>
    <dgm:cxn modelId="{A39497CA-B24D-4393-845E-6F45BAE58922}" type="presParOf" srcId="{55DDACA6-0655-440D-9008-B0C9E2031444}" destId="{3D5A9608-AB6E-469D-9D93-A8DD4E2FA54B}" srcOrd="0" destOrd="0" presId="urn:microsoft.com/office/officeart/2009/layout/CircleArrowProcess"/>
    <dgm:cxn modelId="{E9EA0A53-C629-413F-8BDA-34783F70AB67}" type="presParOf" srcId="{028085E7-3778-4C27-98B8-2DCF4D0298D5}" destId="{DADD88B7-7ED2-4DA2-9511-D87810A02487}" srcOrd="7" destOrd="0" presId="urn:microsoft.com/office/officeart/2009/layout/CircleArrowProcess"/>
    <dgm:cxn modelId="{0A98DEF0-6663-42DB-827B-8F6C12E9E576}" type="presParOf" srcId="{028085E7-3778-4C27-98B8-2DCF4D0298D5}" destId="{4F9C2BA0-B9A7-4B18-AC8F-31E2B236E359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E8D01-A2C4-44CD-B19F-EBDBDA0497B6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57CE794-4A46-49A2-8757-063FCFAC900F}">
      <dgm:prSet phldrT="[Texto]" custT="1"/>
      <dgm:spPr/>
      <dgm:t>
        <a:bodyPr/>
        <a:lstStyle/>
        <a:p>
          <a:r>
            <a:rPr lang="pt-BR" sz="1800" b="1" dirty="0" smtClean="0"/>
            <a:t>Pisos e Reajustes</a:t>
          </a:r>
          <a:endParaRPr lang="pt-BR" sz="1800" b="1" dirty="0"/>
        </a:p>
      </dgm:t>
    </dgm:pt>
    <dgm:pt modelId="{E344F3F2-EB72-41DF-8938-994A9163B888}" type="parTrans" cxnId="{D252E6C1-213C-4F38-91FC-F79F8F1A7218}">
      <dgm:prSet/>
      <dgm:spPr/>
      <dgm:t>
        <a:bodyPr/>
        <a:lstStyle/>
        <a:p>
          <a:endParaRPr lang="pt-BR" sz="2000"/>
        </a:p>
      </dgm:t>
    </dgm:pt>
    <dgm:pt modelId="{74CC98BF-EBBA-4BE5-B3AA-C441CFCC5227}" type="sibTrans" cxnId="{D252E6C1-213C-4F38-91FC-F79F8F1A7218}">
      <dgm:prSet/>
      <dgm:spPr/>
      <dgm:t>
        <a:bodyPr/>
        <a:lstStyle/>
        <a:p>
          <a:endParaRPr lang="pt-BR" sz="2000"/>
        </a:p>
      </dgm:t>
    </dgm:pt>
    <dgm:pt modelId="{6944B6D6-BF48-4432-A840-E757CBEC89CD}">
      <dgm:prSet phldrT="[Texto]" custT="1"/>
      <dgm:spPr/>
      <dgm:t>
        <a:bodyPr/>
        <a:lstStyle/>
        <a:p>
          <a:r>
            <a:rPr lang="pt-BR" sz="2000" b="0" dirty="0" smtClean="0"/>
            <a:t>Sistema de Coleta e Acompanhamento</a:t>
          </a:r>
          <a:endParaRPr lang="pt-BR" sz="2000" b="0" dirty="0"/>
        </a:p>
      </dgm:t>
    </dgm:pt>
    <dgm:pt modelId="{F2F74F19-CBA5-4EA9-AA80-6AEEBF5C7D94}" type="parTrans" cxnId="{467E5259-53BA-4B21-9A9D-3C8C5EAE2009}">
      <dgm:prSet/>
      <dgm:spPr/>
      <dgm:t>
        <a:bodyPr/>
        <a:lstStyle/>
        <a:p>
          <a:endParaRPr lang="pt-BR" sz="2400"/>
        </a:p>
      </dgm:t>
    </dgm:pt>
    <dgm:pt modelId="{2B611AD8-A6FF-41AB-94A1-BA431D332529}" type="sibTrans" cxnId="{467E5259-53BA-4B21-9A9D-3C8C5EAE2009}">
      <dgm:prSet/>
      <dgm:spPr/>
      <dgm:t>
        <a:bodyPr/>
        <a:lstStyle/>
        <a:p>
          <a:endParaRPr lang="pt-BR" sz="2400"/>
        </a:p>
      </dgm:t>
    </dgm:pt>
    <dgm:pt modelId="{61EBC5E8-E7BE-45E0-9942-265AE00571C8}">
      <dgm:prSet phldrT="[Texto]" custT="1"/>
      <dgm:spPr/>
      <dgm:t>
        <a:bodyPr/>
        <a:lstStyle/>
        <a:p>
          <a:r>
            <a:rPr lang="pt-BR" sz="1800" b="1" dirty="0" smtClean="0"/>
            <a:t>Lançamento do Módulo</a:t>
          </a:r>
          <a:endParaRPr lang="pt-BR" sz="1800" b="1" dirty="0"/>
        </a:p>
      </dgm:t>
    </dgm:pt>
    <dgm:pt modelId="{19D102CD-4F4D-4859-8F8E-451C88FD49AD}" type="parTrans" cxnId="{BC936FB9-D50E-43CC-A13E-B544D55ED95E}">
      <dgm:prSet/>
      <dgm:spPr/>
      <dgm:t>
        <a:bodyPr/>
        <a:lstStyle/>
        <a:p>
          <a:endParaRPr lang="pt-BR" sz="2400"/>
        </a:p>
      </dgm:t>
    </dgm:pt>
    <dgm:pt modelId="{29C01590-15D8-49F3-9F8A-21201BAB902C}" type="sibTrans" cxnId="{BC936FB9-D50E-43CC-A13E-B544D55ED95E}">
      <dgm:prSet/>
      <dgm:spPr/>
      <dgm:t>
        <a:bodyPr/>
        <a:lstStyle/>
        <a:p>
          <a:endParaRPr lang="pt-BR" sz="2400"/>
        </a:p>
      </dgm:t>
    </dgm:pt>
    <dgm:pt modelId="{3F4FDE58-0B6B-4F32-A7B2-529A94246942}">
      <dgm:prSet phldrT="[Texto]" custT="1"/>
      <dgm:spPr/>
      <dgm:t>
        <a:bodyPr/>
        <a:lstStyle/>
        <a:p>
          <a:r>
            <a:rPr lang="pt-BR" sz="2000" b="0" dirty="0" smtClean="0"/>
            <a:t>Painel de Instrumentos Coletivos</a:t>
          </a:r>
          <a:endParaRPr lang="pt-BR" sz="2000" b="0" dirty="0"/>
        </a:p>
      </dgm:t>
    </dgm:pt>
    <dgm:pt modelId="{2FC117AB-3B0C-405E-9E00-8CFD7C8EB8B7}" type="parTrans" cxnId="{9067E313-56D7-4DBF-942D-3589DBBD6221}">
      <dgm:prSet/>
      <dgm:spPr/>
      <dgm:t>
        <a:bodyPr/>
        <a:lstStyle/>
        <a:p>
          <a:endParaRPr lang="pt-BR" sz="2400"/>
        </a:p>
      </dgm:t>
    </dgm:pt>
    <dgm:pt modelId="{76BF169B-A955-401C-A039-E214E9D67111}" type="sibTrans" cxnId="{9067E313-56D7-4DBF-942D-3589DBBD6221}">
      <dgm:prSet/>
      <dgm:spPr/>
      <dgm:t>
        <a:bodyPr/>
        <a:lstStyle/>
        <a:p>
          <a:endParaRPr lang="pt-BR" sz="2400"/>
        </a:p>
      </dgm:t>
    </dgm:pt>
    <dgm:pt modelId="{B4253296-488C-4A0A-807E-582375E2AE8A}">
      <dgm:prSet phldrT="[Texto]" custT="1"/>
      <dgm:spPr/>
      <dgm:t>
        <a:bodyPr/>
        <a:lstStyle/>
        <a:p>
          <a:r>
            <a:rPr lang="pt-BR" sz="2000" b="1" dirty="0" smtClean="0"/>
            <a:t>Novos painéis</a:t>
          </a:r>
          <a:endParaRPr lang="pt-BR" sz="2000" b="1" dirty="0"/>
        </a:p>
      </dgm:t>
    </dgm:pt>
    <dgm:pt modelId="{C2B78402-5B95-486F-8E06-AE84AF0E1643}" type="parTrans" cxnId="{BB675562-CF87-4E06-8558-F0006B0FEE58}">
      <dgm:prSet/>
      <dgm:spPr/>
      <dgm:t>
        <a:bodyPr/>
        <a:lstStyle/>
        <a:p>
          <a:endParaRPr lang="pt-BR" sz="2400"/>
        </a:p>
      </dgm:t>
    </dgm:pt>
    <dgm:pt modelId="{53A8EB73-A1A4-4483-A79A-A2AA4C1B0CDE}" type="sibTrans" cxnId="{BB675562-CF87-4E06-8558-F0006B0FEE58}">
      <dgm:prSet/>
      <dgm:spPr/>
      <dgm:t>
        <a:bodyPr/>
        <a:lstStyle/>
        <a:p>
          <a:endParaRPr lang="pt-BR" sz="2400"/>
        </a:p>
      </dgm:t>
    </dgm:pt>
    <dgm:pt modelId="{A21AF5EF-EAD4-4749-99DE-8E2E50BDDCEB}">
      <dgm:prSet phldrT="[Texto]" custT="1"/>
      <dgm:spPr/>
      <dgm:t>
        <a:bodyPr/>
        <a:lstStyle/>
        <a:p>
          <a:r>
            <a:rPr lang="pt-BR" sz="2000" b="0" dirty="0" smtClean="0"/>
            <a:t>Conteúdo </a:t>
          </a:r>
          <a:r>
            <a:rPr lang="pt-BR" sz="2000" b="0" dirty="0" err="1" smtClean="0"/>
            <a:t>especificos</a:t>
          </a:r>
          <a:r>
            <a:rPr lang="pt-BR" sz="2000" b="0" dirty="0" smtClean="0"/>
            <a:t> de cláusulas</a:t>
          </a:r>
          <a:endParaRPr lang="pt-BR" sz="2000" b="0" dirty="0"/>
        </a:p>
      </dgm:t>
    </dgm:pt>
    <dgm:pt modelId="{2BFA80A0-7791-4767-AEEF-E3BB41465119}" type="parTrans" cxnId="{DE181E8E-D930-4F21-AE69-2EC3850313AC}">
      <dgm:prSet/>
      <dgm:spPr/>
      <dgm:t>
        <a:bodyPr/>
        <a:lstStyle/>
        <a:p>
          <a:endParaRPr lang="pt-BR" sz="2400"/>
        </a:p>
      </dgm:t>
    </dgm:pt>
    <dgm:pt modelId="{F2129287-99A0-4353-8C08-B93C9CBCA695}" type="sibTrans" cxnId="{DE181E8E-D930-4F21-AE69-2EC3850313AC}">
      <dgm:prSet/>
      <dgm:spPr/>
      <dgm:t>
        <a:bodyPr/>
        <a:lstStyle/>
        <a:p>
          <a:endParaRPr lang="pt-BR" sz="2400"/>
        </a:p>
      </dgm:t>
    </dgm:pt>
    <dgm:pt modelId="{650996CB-311E-464B-8A82-8D3F588F156B}">
      <dgm:prSet phldrT="[Texto]" custT="1"/>
      <dgm:spPr/>
      <dgm:t>
        <a:bodyPr/>
        <a:lstStyle/>
        <a:p>
          <a:r>
            <a:rPr lang="pt-BR" sz="2000" b="0" dirty="0" smtClean="0"/>
            <a:t>Disponibilização às Federações</a:t>
          </a:r>
          <a:endParaRPr lang="pt-BR" sz="2000" b="0" dirty="0"/>
        </a:p>
      </dgm:t>
    </dgm:pt>
    <dgm:pt modelId="{269F9273-F792-46F1-872A-E4C5C180F16C}" type="parTrans" cxnId="{685972B7-FC67-4546-87E7-A0210FC20385}">
      <dgm:prSet/>
      <dgm:spPr/>
      <dgm:t>
        <a:bodyPr/>
        <a:lstStyle/>
        <a:p>
          <a:endParaRPr lang="pt-BR" sz="2400"/>
        </a:p>
      </dgm:t>
    </dgm:pt>
    <dgm:pt modelId="{20FD4E82-4B67-4ED5-9364-28D69D5CA746}" type="sibTrans" cxnId="{685972B7-FC67-4546-87E7-A0210FC20385}">
      <dgm:prSet/>
      <dgm:spPr/>
      <dgm:t>
        <a:bodyPr/>
        <a:lstStyle/>
        <a:p>
          <a:endParaRPr lang="pt-BR" sz="2400"/>
        </a:p>
      </dgm:t>
    </dgm:pt>
    <dgm:pt modelId="{A43B4F42-22AD-45BE-B757-A41377540469}">
      <dgm:prSet phldrT="[Texto]" custT="1"/>
      <dgm:spPr/>
      <dgm:t>
        <a:bodyPr/>
        <a:lstStyle/>
        <a:p>
          <a:r>
            <a:rPr lang="pt-BR" sz="2000" b="0" dirty="0" smtClean="0"/>
            <a:t>Indicadores econômicos e temáticos</a:t>
          </a:r>
          <a:endParaRPr lang="pt-BR" sz="2000" b="0" dirty="0"/>
        </a:p>
      </dgm:t>
    </dgm:pt>
    <dgm:pt modelId="{D3DBBCF2-5FC9-47D1-BA2E-3BF9B67C72AE}" type="parTrans" cxnId="{A532F6B3-16EE-436D-B0D7-2FE3FA712CF3}">
      <dgm:prSet/>
      <dgm:spPr/>
      <dgm:t>
        <a:bodyPr/>
        <a:lstStyle/>
        <a:p>
          <a:endParaRPr lang="pt-BR"/>
        </a:p>
      </dgm:t>
    </dgm:pt>
    <dgm:pt modelId="{4EEB2CD2-A561-4BB2-B7F0-9C9134477D74}" type="sibTrans" cxnId="{A532F6B3-16EE-436D-B0D7-2FE3FA712CF3}">
      <dgm:prSet/>
      <dgm:spPr/>
      <dgm:t>
        <a:bodyPr/>
        <a:lstStyle/>
        <a:p>
          <a:endParaRPr lang="pt-BR"/>
        </a:p>
      </dgm:t>
    </dgm:pt>
    <dgm:pt modelId="{E565C032-E468-4797-86F2-52083EEAF5CC}" type="pres">
      <dgm:prSet presAssocID="{06AE8D01-A2C4-44CD-B19F-EBDBDA0497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3B5DDA-99A0-4929-AFD8-208CFCE12910}" type="pres">
      <dgm:prSet presAssocID="{61EBC5E8-E7BE-45E0-9942-265AE00571C8}" presName="composite" presStyleCnt="0"/>
      <dgm:spPr/>
      <dgm:t>
        <a:bodyPr/>
        <a:lstStyle/>
        <a:p>
          <a:endParaRPr lang="pt-BR"/>
        </a:p>
      </dgm:t>
    </dgm:pt>
    <dgm:pt modelId="{AE08C4E2-4435-4086-AEA9-7CC531FAEBF7}" type="pres">
      <dgm:prSet presAssocID="{61EBC5E8-E7BE-45E0-9942-265AE00571C8}" presName="bentUpArrow1" presStyleLbl="alignImgPlace1" presStyleIdx="0" presStyleCnt="2" custLinFactNeighborX="-17472"/>
      <dgm:spPr/>
      <dgm:t>
        <a:bodyPr/>
        <a:lstStyle/>
        <a:p>
          <a:endParaRPr lang="pt-BR"/>
        </a:p>
      </dgm:t>
    </dgm:pt>
    <dgm:pt modelId="{05A4673B-9925-4E78-9A3F-43AB1347AB3A}" type="pres">
      <dgm:prSet presAssocID="{61EBC5E8-E7BE-45E0-9942-265AE00571C8}" presName="ParentText" presStyleLbl="node1" presStyleIdx="0" presStyleCnt="3" custLinFactNeighborX="-118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6F8D9B-76DD-43C1-BC2D-0A783941496C}" type="pres">
      <dgm:prSet presAssocID="{61EBC5E8-E7BE-45E0-9942-265AE00571C8}" presName="ChildText" presStyleLbl="revTx" presStyleIdx="0" presStyleCnt="3" custScaleX="287282" custLinFactNeighborX="99825" custLinFactNeighborY="-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608284-4120-495E-8CE4-5D6634F96515}" type="pres">
      <dgm:prSet presAssocID="{29C01590-15D8-49F3-9F8A-21201BAB902C}" presName="sibTrans" presStyleCnt="0"/>
      <dgm:spPr/>
      <dgm:t>
        <a:bodyPr/>
        <a:lstStyle/>
        <a:p>
          <a:endParaRPr lang="pt-BR"/>
        </a:p>
      </dgm:t>
    </dgm:pt>
    <dgm:pt modelId="{1110D6FF-09D9-46B6-BF3B-9AC09B32439F}" type="pres">
      <dgm:prSet presAssocID="{157CE794-4A46-49A2-8757-063FCFAC900F}" presName="composite" presStyleCnt="0"/>
      <dgm:spPr/>
      <dgm:t>
        <a:bodyPr/>
        <a:lstStyle/>
        <a:p>
          <a:endParaRPr lang="pt-BR"/>
        </a:p>
      </dgm:t>
    </dgm:pt>
    <dgm:pt modelId="{69A06835-3510-4727-B1CE-CF7060BCFE76}" type="pres">
      <dgm:prSet presAssocID="{157CE794-4A46-49A2-8757-063FCFAC900F}" presName="bentUpArrow1" presStyleLbl="alignImgPlace1" presStyleIdx="1" presStyleCnt="2" custLinFactNeighborX="-42588"/>
      <dgm:spPr/>
      <dgm:t>
        <a:bodyPr/>
        <a:lstStyle/>
        <a:p>
          <a:endParaRPr lang="pt-BR"/>
        </a:p>
      </dgm:t>
    </dgm:pt>
    <dgm:pt modelId="{F23F8735-CCC8-4187-88FB-C7932E4AAD54}" type="pres">
      <dgm:prSet presAssocID="{157CE794-4A46-49A2-8757-063FCFAC900F}" presName="ParentText" presStyleLbl="node1" presStyleIdx="1" presStyleCnt="3" custLinFactNeighborX="-288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135CCF-BD36-4B00-9C10-F449FD2F03B9}" type="pres">
      <dgm:prSet presAssocID="{157CE794-4A46-49A2-8757-063FCFAC900F}" presName="ChildText" presStyleLbl="revTx" presStyleIdx="1" presStyleCnt="3" custScaleX="332129" custLinFactNeighborX="92687" custLinFactNeighborY="-1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AD72BC-0DA1-4229-BD9D-0D3E464874F5}" type="pres">
      <dgm:prSet presAssocID="{74CC98BF-EBBA-4BE5-B3AA-C441CFCC5227}" presName="sibTrans" presStyleCnt="0"/>
      <dgm:spPr/>
      <dgm:t>
        <a:bodyPr/>
        <a:lstStyle/>
        <a:p>
          <a:endParaRPr lang="pt-BR"/>
        </a:p>
      </dgm:t>
    </dgm:pt>
    <dgm:pt modelId="{960A6073-9A1F-48B0-A060-6E4CD8F372B7}" type="pres">
      <dgm:prSet presAssocID="{B4253296-488C-4A0A-807E-582375E2AE8A}" presName="composite" presStyleCnt="0"/>
      <dgm:spPr/>
      <dgm:t>
        <a:bodyPr/>
        <a:lstStyle/>
        <a:p>
          <a:endParaRPr lang="pt-BR"/>
        </a:p>
      </dgm:t>
    </dgm:pt>
    <dgm:pt modelId="{3F5E2045-886D-40D4-B149-B6A0AEF79B89}" type="pres">
      <dgm:prSet presAssocID="{B4253296-488C-4A0A-807E-582375E2AE8A}" presName="ParentText" presStyleLbl="node1" presStyleIdx="2" presStyleCnt="3" custLinFactNeighborX="-43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12F2B1-F350-49B3-9C99-BEA1194D8F2D}" type="pres">
      <dgm:prSet presAssocID="{B4253296-488C-4A0A-807E-582375E2AE8A}" presName="FinalChildText" presStyleLbl="revTx" presStyleIdx="2" presStyleCnt="3" custScaleX="245298" custLinFactNeighborX="28437" custLinFactNeighborY="-2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675562-CF87-4E06-8558-F0006B0FEE58}" srcId="{06AE8D01-A2C4-44CD-B19F-EBDBDA0497B6}" destId="{B4253296-488C-4A0A-807E-582375E2AE8A}" srcOrd="2" destOrd="0" parTransId="{C2B78402-5B95-486F-8E06-AE84AF0E1643}" sibTransId="{53A8EB73-A1A4-4483-A79A-A2AA4C1B0CDE}"/>
    <dgm:cxn modelId="{EBA4D9F7-2477-46E8-8EDF-D684457E4FE5}" type="presOf" srcId="{650996CB-311E-464B-8A82-8D3F588F156B}" destId="{916F8D9B-76DD-43C1-BC2D-0A783941496C}" srcOrd="0" destOrd="1" presId="urn:microsoft.com/office/officeart/2005/8/layout/StepDownProcess"/>
    <dgm:cxn modelId="{E8B86EBC-7A73-45D3-949B-693BBCDAA9E8}" type="presOf" srcId="{B4253296-488C-4A0A-807E-582375E2AE8A}" destId="{3F5E2045-886D-40D4-B149-B6A0AEF79B89}" srcOrd="0" destOrd="0" presId="urn:microsoft.com/office/officeart/2005/8/layout/StepDownProcess"/>
    <dgm:cxn modelId="{D252E6C1-213C-4F38-91FC-F79F8F1A7218}" srcId="{06AE8D01-A2C4-44CD-B19F-EBDBDA0497B6}" destId="{157CE794-4A46-49A2-8757-063FCFAC900F}" srcOrd="1" destOrd="0" parTransId="{E344F3F2-EB72-41DF-8938-994A9163B888}" sibTransId="{74CC98BF-EBBA-4BE5-B3AA-C441CFCC5227}"/>
    <dgm:cxn modelId="{86AD5486-6B43-473E-8942-510906CE2858}" type="presOf" srcId="{06AE8D01-A2C4-44CD-B19F-EBDBDA0497B6}" destId="{E565C032-E468-4797-86F2-52083EEAF5CC}" srcOrd="0" destOrd="0" presId="urn:microsoft.com/office/officeart/2005/8/layout/StepDownProcess"/>
    <dgm:cxn modelId="{D622170C-009F-4D86-9C5E-44A21A549776}" type="presOf" srcId="{A43B4F42-22AD-45BE-B757-A41377540469}" destId="{6B135CCF-BD36-4B00-9C10-F449FD2F03B9}" srcOrd="0" destOrd="1" presId="urn:microsoft.com/office/officeart/2005/8/layout/StepDownProcess"/>
    <dgm:cxn modelId="{9067E313-56D7-4DBF-942D-3589DBBD6221}" srcId="{61EBC5E8-E7BE-45E0-9942-265AE00571C8}" destId="{3F4FDE58-0B6B-4F32-A7B2-529A94246942}" srcOrd="0" destOrd="0" parTransId="{2FC117AB-3B0C-405E-9E00-8CFD7C8EB8B7}" sibTransId="{76BF169B-A955-401C-A039-E214E9D67111}"/>
    <dgm:cxn modelId="{85162300-B322-4809-9261-45DA5881E639}" type="presOf" srcId="{61EBC5E8-E7BE-45E0-9942-265AE00571C8}" destId="{05A4673B-9925-4E78-9A3F-43AB1347AB3A}" srcOrd="0" destOrd="0" presId="urn:microsoft.com/office/officeart/2005/8/layout/StepDownProcess"/>
    <dgm:cxn modelId="{A532F6B3-16EE-436D-B0D7-2FE3FA712CF3}" srcId="{157CE794-4A46-49A2-8757-063FCFAC900F}" destId="{A43B4F42-22AD-45BE-B757-A41377540469}" srcOrd="1" destOrd="0" parTransId="{D3DBBCF2-5FC9-47D1-BA2E-3BF9B67C72AE}" sibTransId="{4EEB2CD2-A561-4BB2-B7F0-9C9134477D74}"/>
    <dgm:cxn modelId="{7354EB34-6B1F-4D4B-851D-31DE504456F4}" type="presOf" srcId="{3F4FDE58-0B6B-4F32-A7B2-529A94246942}" destId="{916F8D9B-76DD-43C1-BC2D-0A783941496C}" srcOrd="0" destOrd="0" presId="urn:microsoft.com/office/officeart/2005/8/layout/StepDownProcess"/>
    <dgm:cxn modelId="{F1839EA0-4429-49D4-B397-2352E4C19C72}" type="presOf" srcId="{157CE794-4A46-49A2-8757-063FCFAC900F}" destId="{F23F8735-CCC8-4187-88FB-C7932E4AAD54}" srcOrd="0" destOrd="0" presId="urn:microsoft.com/office/officeart/2005/8/layout/StepDownProcess"/>
    <dgm:cxn modelId="{DE181E8E-D930-4F21-AE69-2EC3850313AC}" srcId="{B4253296-488C-4A0A-807E-582375E2AE8A}" destId="{A21AF5EF-EAD4-4749-99DE-8E2E50BDDCEB}" srcOrd="0" destOrd="0" parTransId="{2BFA80A0-7791-4767-AEEF-E3BB41465119}" sibTransId="{F2129287-99A0-4353-8C08-B93C9CBCA695}"/>
    <dgm:cxn modelId="{BC936FB9-D50E-43CC-A13E-B544D55ED95E}" srcId="{06AE8D01-A2C4-44CD-B19F-EBDBDA0497B6}" destId="{61EBC5E8-E7BE-45E0-9942-265AE00571C8}" srcOrd="0" destOrd="0" parTransId="{19D102CD-4F4D-4859-8F8E-451C88FD49AD}" sibTransId="{29C01590-15D8-49F3-9F8A-21201BAB902C}"/>
    <dgm:cxn modelId="{685972B7-FC67-4546-87E7-A0210FC20385}" srcId="{61EBC5E8-E7BE-45E0-9942-265AE00571C8}" destId="{650996CB-311E-464B-8A82-8D3F588F156B}" srcOrd="1" destOrd="0" parTransId="{269F9273-F792-46F1-872A-E4C5C180F16C}" sibTransId="{20FD4E82-4B67-4ED5-9364-28D69D5CA746}"/>
    <dgm:cxn modelId="{467E5259-53BA-4B21-9A9D-3C8C5EAE2009}" srcId="{157CE794-4A46-49A2-8757-063FCFAC900F}" destId="{6944B6D6-BF48-4432-A840-E757CBEC89CD}" srcOrd="0" destOrd="0" parTransId="{F2F74F19-CBA5-4EA9-AA80-6AEEBF5C7D94}" sibTransId="{2B611AD8-A6FF-41AB-94A1-BA431D332529}"/>
    <dgm:cxn modelId="{0977FE66-733A-4CC6-AD74-EB52F6E6A4C7}" type="presOf" srcId="{6944B6D6-BF48-4432-A840-E757CBEC89CD}" destId="{6B135CCF-BD36-4B00-9C10-F449FD2F03B9}" srcOrd="0" destOrd="0" presId="urn:microsoft.com/office/officeart/2005/8/layout/StepDownProcess"/>
    <dgm:cxn modelId="{06FE1A1D-DEB8-4C8E-BD42-C2DEFB6C5FE1}" type="presOf" srcId="{A21AF5EF-EAD4-4749-99DE-8E2E50BDDCEB}" destId="{2612F2B1-F350-49B3-9C99-BEA1194D8F2D}" srcOrd="0" destOrd="0" presId="urn:microsoft.com/office/officeart/2005/8/layout/StepDownProcess"/>
    <dgm:cxn modelId="{1FFAD569-3A9A-4BF6-9680-81CC6A0AA20E}" type="presParOf" srcId="{E565C032-E468-4797-86F2-52083EEAF5CC}" destId="{BE3B5DDA-99A0-4929-AFD8-208CFCE12910}" srcOrd="0" destOrd="0" presId="urn:microsoft.com/office/officeart/2005/8/layout/StepDownProcess"/>
    <dgm:cxn modelId="{EC38F98D-D039-4B8D-AD23-635A5A56B948}" type="presParOf" srcId="{BE3B5DDA-99A0-4929-AFD8-208CFCE12910}" destId="{AE08C4E2-4435-4086-AEA9-7CC531FAEBF7}" srcOrd="0" destOrd="0" presId="urn:microsoft.com/office/officeart/2005/8/layout/StepDownProcess"/>
    <dgm:cxn modelId="{4CCC78A8-332A-46F4-8869-E07A25A1E6C2}" type="presParOf" srcId="{BE3B5DDA-99A0-4929-AFD8-208CFCE12910}" destId="{05A4673B-9925-4E78-9A3F-43AB1347AB3A}" srcOrd="1" destOrd="0" presId="urn:microsoft.com/office/officeart/2005/8/layout/StepDownProcess"/>
    <dgm:cxn modelId="{A2CE231A-4BAF-4B32-BF92-564832CC69FC}" type="presParOf" srcId="{BE3B5DDA-99A0-4929-AFD8-208CFCE12910}" destId="{916F8D9B-76DD-43C1-BC2D-0A783941496C}" srcOrd="2" destOrd="0" presId="urn:microsoft.com/office/officeart/2005/8/layout/StepDownProcess"/>
    <dgm:cxn modelId="{6E2D410C-675E-4FDE-882A-CA79267CABE0}" type="presParOf" srcId="{E565C032-E468-4797-86F2-52083EEAF5CC}" destId="{FB608284-4120-495E-8CE4-5D6634F96515}" srcOrd="1" destOrd="0" presId="urn:microsoft.com/office/officeart/2005/8/layout/StepDownProcess"/>
    <dgm:cxn modelId="{2339101D-4D44-4988-8D4A-2E6CDB0341B1}" type="presParOf" srcId="{E565C032-E468-4797-86F2-52083EEAF5CC}" destId="{1110D6FF-09D9-46B6-BF3B-9AC09B32439F}" srcOrd="2" destOrd="0" presId="urn:microsoft.com/office/officeart/2005/8/layout/StepDownProcess"/>
    <dgm:cxn modelId="{050977B6-7A05-4AF1-925E-9AC5B19D17EF}" type="presParOf" srcId="{1110D6FF-09D9-46B6-BF3B-9AC09B32439F}" destId="{69A06835-3510-4727-B1CE-CF7060BCFE76}" srcOrd="0" destOrd="0" presId="urn:microsoft.com/office/officeart/2005/8/layout/StepDownProcess"/>
    <dgm:cxn modelId="{2A3C1141-D28E-4E57-B21F-17D445CE8ABC}" type="presParOf" srcId="{1110D6FF-09D9-46B6-BF3B-9AC09B32439F}" destId="{F23F8735-CCC8-4187-88FB-C7932E4AAD54}" srcOrd="1" destOrd="0" presId="urn:microsoft.com/office/officeart/2005/8/layout/StepDownProcess"/>
    <dgm:cxn modelId="{0B14D765-308F-4E38-A538-951C7B5BC725}" type="presParOf" srcId="{1110D6FF-09D9-46B6-BF3B-9AC09B32439F}" destId="{6B135CCF-BD36-4B00-9C10-F449FD2F03B9}" srcOrd="2" destOrd="0" presId="urn:microsoft.com/office/officeart/2005/8/layout/StepDownProcess"/>
    <dgm:cxn modelId="{0C1C901E-7827-46D4-B33D-0C16589BEC87}" type="presParOf" srcId="{E565C032-E468-4797-86F2-52083EEAF5CC}" destId="{C7AD72BC-0DA1-4229-BD9D-0D3E464874F5}" srcOrd="3" destOrd="0" presId="urn:microsoft.com/office/officeart/2005/8/layout/StepDownProcess"/>
    <dgm:cxn modelId="{22117001-2A65-4E07-B506-75443EABFAF3}" type="presParOf" srcId="{E565C032-E468-4797-86F2-52083EEAF5CC}" destId="{960A6073-9A1F-48B0-A060-6E4CD8F372B7}" srcOrd="4" destOrd="0" presId="urn:microsoft.com/office/officeart/2005/8/layout/StepDownProcess"/>
    <dgm:cxn modelId="{02791AB6-8C0D-4F91-9ED3-3379AC6169D2}" type="presParOf" srcId="{960A6073-9A1F-48B0-A060-6E4CD8F372B7}" destId="{3F5E2045-886D-40D4-B149-B6A0AEF79B89}" srcOrd="0" destOrd="0" presId="urn:microsoft.com/office/officeart/2005/8/layout/StepDownProcess"/>
    <dgm:cxn modelId="{56BE0413-DCA4-4673-BFD1-73CCF90088BD}" type="presParOf" srcId="{960A6073-9A1F-48B0-A060-6E4CD8F372B7}" destId="{2612F2B1-F350-49B3-9C99-BEA1194D8F2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1683D-DFB1-4682-B731-B24950C6B305}">
      <dsp:nvSpPr>
        <dsp:cNvPr id="0" name=""/>
        <dsp:cNvSpPr/>
      </dsp:nvSpPr>
      <dsp:spPr>
        <a:xfrm>
          <a:off x="765671" y="0"/>
          <a:ext cx="1894517" cy="18948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E0EA5-DD17-4DF6-9FE6-1F83F4947D45}">
      <dsp:nvSpPr>
        <dsp:cNvPr id="0" name=""/>
        <dsp:cNvSpPr/>
      </dsp:nvSpPr>
      <dsp:spPr>
        <a:xfrm>
          <a:off x="2653327" y="503400"/>
          <a:ext cx="2410940" cy="75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Registros Sindicais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Base de Representação</a:t>
          </a:r>
          <a:br>
            <a:rPr lang="pt-BR" sz="1600" kern="1200" dirty="0" smtClean="0"/>
          </a:br>
          <a:r>
            <a:rPr lang="pt-BR" sz="1600" kern="1200" dirty="0" smtClean="0"/>
            <a:t>(Econômica e Territorial)</a:t>
          </a:r>
          <a:endParaRPr lang="pt-BR" sz="1600" kern="1200" dirty="0"/>
        </a:p>
      </dsp:txBody>
      <dsp:txXfrm>
        <a:off x="2653327" y="503400"/>
        <a:ext cx="2410940" cy="758079"/>
      </dsp:txXfrm>
    </dsp:sp>
    <dsp:sp modelId="{B30078EE-D8AA-44D7-8E5A-E8E8855ADE04}">
      <dsp:nvSpPr>
        <dsp:cNvPr id="0" name=""/>
        <dsp:cNvSpPr/>
      </dsp:nvSpPr>
      <dsp:spPr>
        <a:xfrm>
          <a:off x="1184348" y="684082"/>
          <a:ext cx="1052746" cy="52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CNES</a:t>
          </a:r>
          <a:endParaRPr lang="pt-BR" sz="2000" kern="1200" dirty="0"/>
        </a:p>
      </dsp:txBody>
      <dsp:txXfrm>
        <a:off x="1184348" y="684082"/>
        <a:ext cx="1052746" cy="526247"/>
      </dsp:txXfrm>
    </dsp:sp>
    <dsp:sp modelId="{4C775406-BA17-4AD8-B262-C91C38A18BC5}">
      <dsp:nvSpPr>
        <dsp:cNvPr id="0" name=""/>
        <dsp:cNvSpPr/>
      </dsp:nvSpPr>
      <dsp:spPr>
        <a:xfrm>
          <a:off x="239476" y="1088706"/>
          <a:ext cx="1894517" cy="18948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B167E-7EDC-4B17-8DB9-085D12C85E60}">
      <dsp:nvSpPr>
        <dsp:cNvPr id="0" name=""/>
        <dsp:cNvSpPr/>
      </dsp:nvSpPr>
      <dsp:spPr>
        <a:xfrm>
          <a:off x="2191920" y="1676760"/>
          <a:ext cx="2548664" cy="75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Acordos Coletivos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Convenções Coletivas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Termos Aditivos</a:t>
          </a:r>
          <a:endParaRPr lang="pt-BR" sz="1600" kern="1200" dirty="0"/>
        </a:p>
      </dsp:txBody>
      <dsp:txXfrm>
        <a:off x="2191920" y="1676760"/>
        <a:ext cx="2548664" cy="758079"/>
      </dsp:txXfrm>
    </dsp:sp>
    <dsp:sp modelId="{665BAEAA-3F41-4EC7-BEFC-DF7EEC9FFD73}">
      <dsp:nvSpPr>
        <dsp:cNvPr id="0" name=""/>
        <dsp:cNvSpPr/>
      </dsp:nvSpPr>
      <dsp:spPr>
        <a:xfrm>
          <a:off x="660287" y="1779086"/>
          <a:ext cx="1052746" cy="52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Mediador</a:t>
          </a:r>
          <a:endParaRPr lang="pt-BR" sz="2000" kern="1200" dirty="0"/>
        </a:p>
      </dsp:txBody>
      <dsp:txXfrm>
        <a:off x="660287" y="1779086"/>
        <a:ext cx="1052746" cy="526247"/>
      </dsp:txXfrm>
    </dsp:sp>
    <dsp:sp modelId="{3D5A9608-AB6E-469D-9D93-A8DD4E2FA54B}">
      <dsp:nvSpPr>
        <dsp:cNvPr id="0" name=""/>
        <dsp:cNvSpPr/>
      </dsp:nvSpPr>
      <dsp:spPr>
        <a:xfrm>
          <a:off x="900524" y="2307695"/>
          <a:ext cx="1627684" cy="16283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D88B7-7ED2-4DA2-9511-D87810A02487}">
      <dsp:nvSpPr>
        <dsp:cNvPr id="0" name=""/>
        <dsp:cNvSpPr/>
      </dsp:nvSpPr>
      <dsp:spPr>
        <a:xfrm>
          <a:off x="2681699" y="2750220"/>
          <a:ext cx="1982036" cy="75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Empresas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Massa Salarial</a:t>
          </a:r>
          <a:endParaRPr lang="pt-BR" sz="1600" kern="1200" dirty="0"/>
        </a:p>
      </dsp:txBody>
      <dsp:txXfrm>
        <a:off x="2681699" y="2750220"/>
        <a:ext cx="1982036" cy="758079"/>
      </dsp:txXfrm>
    </dsp:sp>
    <dsp:sp modelId="{4F9C2BA0-B9A7-4B18-AC8F-31E2B236E359}">
      <dsp:nvSpPr>
        <dsp:cNvPr id="0" name=""/>
        <dsp:cNvSpPr/>
      </dsp:nvSpPr>
      <dsp:spPr>
        <a:xfrm>
          <a:off x="1186839" y="2875664"/>
          <a:ext cx="1052746" cy="52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SIGA</a:t>
          </a:r>
          <a:endParaRPr lang="pt-BR" sz="2000" kern="1200" dirty="0"/>
        </a:p>
      </dsp:txBody>
      <dsp:txXfrm>
        <a:off x="1186839" y="2875664"/>
        <a:ext cx="1052746" cy="526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F1A99-1528-47B3-8DB6-5A5BE99B83CD}" type="datetimeFigureOut">
              <a:rPr lang="pt-BR" smtClean="0"/>
              <a:t>07/08/2015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161B1-CE86-4F0D-B2FA-FED0013F2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20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161B1-CE86-4F0D-B2FA-FED0013F223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80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161B1-CE86-4F0D-B2FA-FED0013F223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15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228B-1A9A-4C67-94A6-46D8E9CD52D8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5442-0BE0-4094-8251-3845B3471A7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1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7816-C029-409D-B142-CE58AB0657D9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D1D0-19E6-463C-942F-2FBC030C0E5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90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2537-1C8E-447B-94D3-98AA2C3CF46F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5F15B-B26A-4327-B71C-CB5FA2E48F4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64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FE6D-7EC8-42F9-BF68-D6215D0B0B22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BFCBA-EE18-4B11-9355-DB4202EED81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3A50-537F-4B24-B413-C691D33DCBFE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5D7F9-1C74-4001-9BBB-1999A602044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7F9C-BE60-4ADD-8C82-B42C97B0A64E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FF55B-C2B7-411D-8B09-0BB95D6D186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98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3D7D-FEAB-4085-9131-6C9571B097D8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DADCA-B0AF-4C41-93D8-1D6D02D215D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59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0DE7-A5B1-48D6-A6CA-2EA5DD9451C9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06192-853B-4789-8EE8-C387F86F586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15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D70F-39DE-4C1B-9C24-948E3180929A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CB668-7854-4877-AC4B-31C4636DAA9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42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27B1-932E-49EB-918B-576DCE21CD89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66E96-9FDD-479D-A644-7427E07EE26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16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8605-9D19-4C08-B0DF-A1F6A2B589C5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34AEF-FFCE-4420-A7F3-A1441B94248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72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BB0D2-79B4-4D49-9B3C-4DB31ADD1532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B5E1458-9DB1-48FB-B3CB-2BF45A5ED694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417304" y="2029946"/>
            <a:ext cx="6393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pt-BR" dirty="0"/>
              <a:t>Sistema de </a:t>
            </a:r>
            <a:r>
              <a:rPr lang="pt-BR" dirty="0" smtClean="0"/>
              <a:t>Inteligência</a:t>
            </a:r>
          </a:p>
          <a:p>
            <a:r>
              <a:rPr lang="pt-BR" dirty="0" smtClean="0"/>
              <a:t>em </a:t>
            </a:r>
            <a:r>
              <a:rPr lang="pt-BR" dirty="0"/>
              <a:t>Negócios da </a:t>
            </a:r>
            <a:r>
              <a:rPr lang="pt-BR" dirty="0" smtClean="0"/>
              <a:t>Indústria (BI)</a:t>
            </a:r>
            <a:br>
              <a:rPr lang="pt-BR" dirty="0" smtClean="0"/>
            </a:br>
            <a:r>
              <a:rPr lang="pt-BR" sz="3200" dirty="0" smtClean="0"/>
              <a:t>Módulo de Negociação Coletiva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977" t="12442" r="526" b="1159"/>
          <a:stretch/>
        </p:blipFill>
        <p:spPr>
          <a:xfrm>
            <a:off x="416496" y="188640"/>
            <a:ext cx="8820000" cy="6588000"/>
          </a:xfrm>
          <a:prstGeom prst="rect">
            <a:avLst/>
          </a:prstGeom>
        </p:spPr>
      </p:pic>
      <p:sp>
        <p:nvSpPr>
          <p:cNvPr id="3" name="Botão de ação: Início 2">
            <a:hlinkClick r:id="rId3" action="ppaction://hlinksldjump" highlightClick="1"/>
          </p:cNvPr>
          <p:cNvSpPr/>
          <p:nvPr/>
        </p:nvSpPr>
        <p:spPr>
          <a:xfrm>
            <a:off x="9417496" y="5589240"/>
            <a:ext cx="28803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2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867" b="-3385"/>
          <a:stretch/>
        </p:blipFill>
        <p:spPr>
          <a:xfrm>
            <a:off x="128464" y="332656"/>
            <a:ext cx="9569490" cy="6012000"/>
          </a:xfrm>
          <a:prstGeom prst="rect">
            <a:avLst/>
          </a:prstGeom>
        </p:spPr>
      </p:pic>
      <p:sp>
        <p:nvSpPr>
          <p:cNvPr id="4" name="Botão de ação: Início 3">
            <a:hlinkClick r:id="rId3" action="ppaction://hlinksldjump" highlightClick="1"/>
          </p:cNvPr>
          <p:cNvSpPr/>
          <p:nvPr/>
        </p:nvSpPr>
        <p:spPr>
          <a:xfrm>
            <a:off x="9417496" y="5589240"/>
            <a:ext cx="28803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2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011" t="13925" r="754" b="797"/>
          <a:stretch/>
        </p:blipFill>
        <p:spPr>
          <a:xfrm>
            <a:off x="488504" y="116632"/>
            <a:ext cx="8784032" cy="6550804"/>
          </a:xfrm>
          <a:prstGeom prst="rect">
            <a:avLst/>
          </a:prstGeom>
        </p:spPr>
      </p:pic>
      <p:sp>
        <p:nvSpPr>
          <p:cNvPr id="4" name="Botão de ação: Início 3">
            <a:hlinkClick r:id="rId3" action="ppaction://hlinksldjump" highlightClick="1"/>
          </p:cNvPr>
          <p:cNvSpPr/>
          <p:nvPr/>
        </p:nvSpPr>
        <p:spPr>
          <a:xfrm>
            <a:off x="9417496" y="5589240"/>
            <a:ext cx="28803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0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4" y="968884"/>
            <a:ext cx="9199751" cy="516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" b="8951"/>
          <a:stretch/>
        </p:blipFill>
        <p:spPr bwMode="auto">
          <a:xfrm>
            <a:off x="243530" y="260648"/>
            <a:ext cx="9194726" cy="44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tão de ação: Início 2">
            <a:hlinkClick r:id="rId4" action="ppaction://hlinksldjump" highlightClick="1"/>
          </p:cNvPr>
          <p:cNvSpPr/>
          <p:nvPr/>
        </p:nvSpPr>
        <p:spPr>
          <a:xfrm>
            <a:off x="9294240" y="5361372"/>
            <a:ext cx="28803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0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23" t="13920" r="823" b="1274"/>
          <a:stretch/>
        </p:blipFill>
        <p:spPr>
          <a:xfrm>
            <a:off x="848544" y="188640"/>
            <a:ext cx="8424000" cy="630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05" t="14449" r="571" b="1193"/>
          <a:stretch/>
        </p:blipFill>
        <p:spPr>
          <a:xfrm>
            <a:off x="474329" y="548680"/>
            <a:ext cx="9014375" cy="5724128"/>
          </a:xfrm>
          <a:prstGeom prst="rect">
            <a:avLst/>
          </a:prstGeom>
        </p:spPr>
      </p:pic>
      <p:sp>
        <p:nvSpPr>
          <p:cNvPr id="4" name="Botão de ação: Início 3">
            <a:hlinkClick r:id="rId4" action="ppaction://hlinksldjump" highlightClick="1"/>
          </p:cNvPr>
          <p:cNvSpPr/>
          <p:nvPr/>
        </p:nvSpPr>
        <p:spPr>
          <a:xfrm>
            <a:off x="9516820" y="5589240"/>
            <a:ext cx="28803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3" t="11394" r="131" b="164"/>
          <a:stretch/>
        </p:blipFill>
        <p:spPr bwMode="auto">
          <a:xfrm>
            <a:off x="109492" y="476672"/>
            <a:ext cx="9720000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02" t="11192" r="-121" b="42"/>
          <a:stretch/>
        </p:blipFill>
        <p:spPr bwMode="auto">
          <a:xfrm>
            <a:off x="1712640" y="620688"/>
            <a:ext cx="8151397" cy="45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6370" b="-6370"/>
          <a:stretch/>
        </p:blipFill>
        <p:spPr bwMode="auto">
          <a:xfrm>
            <a:off x="3656856" y="576000"/>
            <a:ext cx="7735998" cy="607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tão de ação: Início 6">
            <a:hlinkClick r:id="rId5" action="ppaction://hlinksldjump" highlightClick="1"/>
          </p:cNvPr>
          <p:cNvSpPr/>
          <p:nvPr/>
        </p:nvSpPr>
        <p:spPr>
          <a:xfrm>
            <a:off x="9468227" y="5786944"/>
            <a:ext cx="28803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9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577 4.07407E-6 L -0.35577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499945" y="550421"/>
            <a:ext cx="884554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pt-BR" sz="2800" b="1" dirty="0" smtClean="0">
                <a:latin typeface="Century Gothic" pitchFamily="34" charset="0"/>
                <a:ea typeface="+mj-ea"/>
                <a:cs typeface="Arial" pitchFamily="34" charset="0"/>
              </a:rPr>
              <a:t>Módulo de Negociação Coletiva</a:t>
            </a:r>
            <a:endParaRPr lang="pt-BR" sz="2800" b="1" dirty="0">
              <a:latin typeface="Century Gothic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6630794"/>
              </p:ext>
            </p:extLst>
          </p:nvPr>
        </p:nvGraphicFramePr>
        <p:xfrm>
          <a:off x="0" y="1340768"/>
          <a:ext cx="5328592" cy="393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508329" y="5589240"/>
            <a:ext cx="9136436" cy="34732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sz="1200" b="1" dirty="0" smtClean="0"/>
              <a:t>Iniciativa da Gerência-Executiva de Relações do Trabalho (RT) e da Gerência-Executiva de Arrecadação (ACARC)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4909845" y="3019269"/>
            <a:ext cx="547211" cy="79545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684325" y="2447249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Sistema que </a:t>
            </a:r>
            <a:r>
              <a:rPr lang="pt-BR" b="1" dirty="0" smtClean="0">
                <a:latin typeface="+mj-lt"/>
              </a:rPr>
              <a:t>armazena </a:t>
            </a:r>
            <a:r>
              <a:rPr lang="pt-BR" dirty="0" smtClean="0">
                <a:latin typeface="+mj-lt"/>
              </a:rPr>
              <a:t>e </a:t>
            </a:r>
            <a:r>
              <a:rPr lang="pt-BR" b="1" dirty="0" smtClean="0">
                <a:latin typeface="+mj-lt"/>
              </a:rPr>
              <a:t>organiza </a:t>
            </a:r>
            <a:r>
              <a:rPr lang="pt-BR" dirty="0" smtClean="0">
                <a:latin typeface="+mj-lt"/>
              </a:rPr>
              <a:t>dados sobre os </a:t>
            </a:r>
            <a:r>
              <a:rPr lang="pt-BR" b="1" dirty="0" smtClean="0">
                <a:latin typeface="+mj-lt"/>
              </a:rPr>
              <a:t>instrumentos coletivos de trabalho </a:t>
            </a:r>
            <a:r>
              <a:rPr lang="pt-BR" dirty="0" smtClean="0">
                <a:latin typeface="+mj-lt"/>
              </a:rPr>
              <a:t>que possibilita </a:t>
            </a:r>
            <a:r>
              <a:rPr lang="pt-BR" b="1" dirty="0" smtClean="0">
                <a:latin typeface="+mj-lt"/>
              </a:rPr>
              <a:t>criação de análises, cenários e tendências </a:t>
            </a:r>
            <a:r>
              <a:rPr lang="pt-BR" dirty="0" smtClean="0">
                <a:latin typeface="+mj-lt"/>
              </a:rPr>
              <a:t>para apoiar o processo </a:t>
            </a:r>
            <a:r>
              <a:rPr lang="pt-BR" dirty="0" smtClean="0">
                <a:latin typeface="+mj-lt"/>
              </a:rPr>
              <a:t>de </a:t>
            </a:r>
            <a:r>
              <a:rPr lang="pt-BR" b="1" dirty="0" smtClean="0">
                <a:latin typeface="+mj-lt"/>
              </a:rPr>
              <a:t>negociações coletivas </a:t>
            </a:r>
            <a:r>
              <a:rPr lang="pt-BR" dirty="0" smtClean="0">
                <a:latin typeface="+mj-lt"/>
              </a:rPr>
              <a:t>e estabelecer </a:t>
            </a:r>
            <a:r>
              <a:rPr lang="pt-BR" b="1" dirty="0" smtClean="0">
                <a:latin typeface="+mj-lt"/>
              </a:rPr>
              <a:t>estratégias para defesa de interesses</a:t>
            </a:r>
            <a:r>
              <a:rPr lang="pt-BR" dirty="0" smtClean="0">
                <a:latin typeface="+mj-lt"/>
              </a:rPr>
              <a:t>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96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6536" y="1484784"/>
            <a:ext cx="6264696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Articular as estratégias nacionais e regionais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Buscar reduzir a insegurança jurídica de cláusulas negociadas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Ter informações e dados atualizados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Identificar tendências de novas cláusulas sociais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Prevenir da pressão por acordos coletivos</a:t>
            </a: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499945" y="550421"/>
            <a:ext cx="884554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pt-BR" sz="2800" b="1" dirty="0" smtClean="0">
                <a:latin typeface="Century Gothic" pitchFamily="34" charset="0"/>
                <a:ea typeface="+mj-ea"/>
                <a:cs typeface="Arial" pitchFamily="34" charset="0"/>
              </a:rPr>
              <a:t>Motivações</a:t>
            </a:r>
            <a:endParaRPr lang="pt-BR" sz="2800" b="1" dirty="0"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097016" y="3645024"/>
            <a:ext cx="4104456" cy="1736646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pt-BR" sz="16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sz="1600" dirty="0" smtClean="0"/>
              <a:t>Acompanhamento das mesas de negociação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sz="1600" dirty="0" smtClean="0"/>
              <a:t>Capacitação de negociadores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sz="1600" dirty="0" smtClean="0"/>
              <a:t>Boletins semestrais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sz="1600" dirty="0"/>
              <a:t>Trabalhadores articulados e </a:t>
            </a:r>
            <a:r>
              <a:rPr lang="pt-BR" sz="1600" dirty="0" smtClean="0"/>
              <a:t>organizados</a:t>
            </a:r>
            <a:endParaRPr lang="pt-BR" sz="1600" b="1" dirty="0" smtClean="0"/>
          </a:p>
        </p:txBody>
      </p:sp>
      <p:pic>
        <p:nvPicPr>
          <p:cNvPr id="1026" name="Picture 2" descr="DIEE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9176"/>
          <a:stretch/>
        </p:blipFill>
        <p:spPr bwMode="auto">
          <a:xfrm>
            <a:off x="6503904" y="3717032"/>
            <a:ext cx="1290679" cy="2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9945" y="1484784"/>
            <a:ext cx="6181248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Número de instrumentos coletivos filtrados </a:t>
            </a:r>
            <a:br>
              <a:rPr lang="pt-BR" dirty="0" smtClean="0"/>
            </a:br>
            <a:r>
              <a:rPr lang="pt-BR" dirty="0" smtClean="0"/>
              <a:t>por estados e setores econômicos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Datas bases das negociações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Número de empregados e massa salarial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Perfil do porte das empresas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Participação das Centrais Sindicais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Agrupamento de cláusulas por grupo e subgrupos temáticos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Acesso rápido aos instrumentos coletivos</a:t>
            </a: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499945" y="550421"/>
            <a:ext cx="884554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pt-BR" sz="2800" b="1" dirty="0" smtClean="0">
                <a:latin typeface="Century Gothic" pitchFamily="34" charset="0"/>
                <a:ea typeface="+mj-ea"/>
                <a:cs typeface="Arial" pitchFamily="34" charset="0"/>
              </a:rPr>
              <a:t>Funcionalidades</a:t>
            </a:r>
            <a:endParaRPr lang="pt-BR" sz="2800" b="1" dirty="0"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Botão de ação: Avançar ou Próximo 3">
            <a:hlinkClick r:id="rId2" action="ppaction://hlinksldjump" highlightClick="1"/>
          </p:cNvPr>
          <p:cNvSpPr/>
          <p:nvPr/>
        </p:nvSpPr>
        <p:spPr>
          <a:xfrm>
            <a:off x="4998070" y="1665027"/>
            <a:ext cx="216024" cy="216024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otão de ação: Avançar ou Próximo 5">
            <a:hlinkClick r:id="rId3" action="ppaction://hlinksldjump" highlightClick="1"/>
          </p:cNvPr>
          <p:cNvSpPr/>
          <p:nvPr/>
        </p:nvSpPr>
        <p:spPr>
          <a:xfrm>
            <a:off x="3620004" y="2482010"/>
            <a:ext cx="216024" cy="216024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Botão de ação: Avançar ou Próximo 6">
            <a:hlinkClick r:id="rId4" action="ppaction://hlinksldjump" highlightClick="1"/>
          </p:cNvPr>
          <p:cNvSpPr/>
          <p:nvPr/>
        </p:nvSpPr>
        <p:spPr>
          <a:xfrm>
            <a:off x="4782046" y="2885594"/>
            <a:ext cx="216024" cy="216024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rId5" action="ppaction://hlinksldjump" highlightClick="1"/>
          </p:cNvPr>
          <p:cNvSpPr/>
          <p:nvPr/>
        </p:nvSpPr>
        <p:spPr>
          <a:xfrm>
            <a:off x="3619841" y="3284984"/>
            <a:ext cx="216024" cy="216024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otão de ação: Avançar ou Próximo 8">
            <a:hlinkClick r:id="rId6" action="ppaction://hlinksldjump" highlightClick="1"/>
          </p:cNvPr>
          <p:cNvSpPr/>
          <p:nvPr/>
        </p:nvSpPr>
        <p:spPr>
          <a:xfrm>
            <a:off x="4160912" y="3717032"/>
            <a:ext cx="216024" cy="216024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otão de ação: Avançar ou Próximo 9">
            <a:hlinkClick r:id="rId7" action="ppaction://hlinksldjump" highlightClick="1"/>
          </p:cNvPr>
          <p:cNvSpPr/>
          <p:nvPr/>
        </p:nvSpPr>
        <p:spPr>
          <a:xfrm>
            <a:off x="6562295" y="4138194"/>
            <a:ext cx="216024" cy="216024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Botão de ação: Avançar ou Próximo 10">
            <a:hlinkClick r:id="rId8" action="ppaction://hlinksldjump" highlightClick="1"/>
          </p:cNvPr>
          <p:cNvSpPr/>
          <p:nvPr/>
        </p:nvSpPr>
        <p:spPr>
          <a:xfrm>
            <a:off x="4803818" y="4531840"/>
            <a:ext cx="216024" cy="216024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4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40832" y="2039369"/>
            <a:ext cx="6264696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Análises, cenários e tendências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Melhoria no equilíbrio das relações sindicais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Ganho </a:t>
            </a:r>
            <a:r>
              <a:rPr lang="pt-BR" dirty="0"/>
              <a:t>na articulação de estratégias </a:t>
            </a:r>
            <a:r>
              <a:rPr lang="pt-BR" dirty="0" smtClean="0"/>
              <a:t>nacionais e regionais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Subsídios </a:t>
            </a:r>
            <a:r>
              <a:rPr lang="pt-BR" dirty="0"/>
              <a:t>para a defesa de interesses 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pt-BR" dirty="0" smtClean="0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499945" y="550421"/>
            <a:ext cx="884554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pt-BR" sz="2800" b="1" dirty="0" smtClean="0">
                <a:latin typeface="Century Gothic" pitchFamily="34" charset="0"/>
                <a:ea typeface="+mj-ea"/>
              </a:rPr>
              <a:t>Benefícios</a:t>
            </a:r>
            <a:endParaRPr lang="pt-BR" sz="2800" b="1" dirty="0"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945" y="1819863"/>
            <a:ext cx="236072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9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9944" y="1412776"/>
            <a:ext cx="8701527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b="1" dirty="0" smtClean="0"/>
              <a:t>Público-alvo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pt-BR" b="1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Profissionais </a:t>
            </a:r>
            <a:r>
              <a:rPr lang="pt-BR" dirty="0"/>
              <a:t>das áreas de Relações do Trabalho </a:t>
            </a:r>
            <a:r>
              <a:rPr lang="pt-BR" dirty="0" smtClean="0"/>
              <a:t>das </a:t>
            </a:r>
            <a:r>
              <a:rPr lang="pt-BR" dirty="0"/>
              <a:t>Federações de </a:t>
            </a:r>
            <a:r>
              <a:rPr lang="pt-BR" dirty="0" smtClean="0"/>
              <a:t>Indústrias.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pt-BR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b="1" dirty="0" smtClean="0"/>
              <a:t>Disponibilidade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pt-BR" b="1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BR" dirty="0" smtClean="0"/>
              <a:t>Disponibilização de 1 (um) usuário de acesso específico ao módulo por Federação</a:t>
            </a:r>
            <a:r>
              <a:rPr lang="pt-BR" dirty="0"/>
              <a:t>.</a:t>
            </a:r>
            <a:endParaRPr lang="pt-BR" dirty="0" smtClean="0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499945" y="550421"/>
            <a:ext cx="884554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pt-BR" sz="2800" b="1" dirty="0" smtClean="0">
                <a:latin typeface="Century Gothic" pitchFamily="34" charset="0"/>
                <a:ea typeface="+mj-ea"/>
                <a:cs typeface="Arial" pitchFamily="34" charset="0"/>
              </a:rPr>
              <a:t>Aplicabilidade</a:t>
            </a:r>
            <a:endParaRPr lang="pt-BR" sz="2800" b="1" dirty="0"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499945" y="550421"/>
            <a:ext cx="884554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pt-BR" sz="2800" b="1" dirty="0" smtClean="0">
                <a:latin typeface="Century Gothic" pitchFamily="34" charset="0"/>
                <a:ea typeface="+mj-ea"/>
                <a:cs typeface="Arial" pitchFamily="34" charset="0"/>
              </a:rPr>
              <a:t>Próximos passos</a:t>
            </a:r>
            <a:endParaRPr lang="pt-BR" sz="2800" b="1" dirty="0">
              <a:latin typeface="Century Gothic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8934221"/>
              </p:ext>
            </p:extLst>
          </p:nvPr>
        </p:nvGraphicFramePr>
        <p:xfrm>
          <a:off x="-87560" y="1340768"/>
          <a:ext cx="99935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8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60512" y="2029946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pt-BR" dirty="0"/>
              <a:t>Sistema de Inteligência em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Negócios </a:t>
            </a:r>
            <a:r>
              <a:rPr lang="pt-BR" dirty="0"/>
              <a:t>da </a:t>
            </a:r>
            <a:r>
              <a:rPr lang="pt-BR" dirty="0" smtClean="0"/>
              <a:t>Indústria</a:t>
            </a:r>
            <a:br>
              <a:rPr lang="pt-BR" dirty="0" smtClean="0"/>
            </a:br>
            <a:r>
              <a:rPr lang="pt-BR" sz="3200" dirty="0" smtClean="0"/>
              <a:t>Módulo de Negociação Coletiva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9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250" t="13700" r="697" b="949"/>
          <a:stretch/>
        </p:blipFill>
        <p:spPr>
          <a:xfrm>
            <a:off x="776536" y="144000"/>
            <a:ext cx="8406962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otão de ação: Início 1">
            <a:hlinkClick r:id="rId3" action="ppaction://hlinksldjump" highlightClick="1"/>
          </p:cNvPr>
          <p:cNvSpPr/>
          <p:nvPr/>
        </p:nvSpPr>
        <p:spPr>
          <a:xfrm>
            <a:off x="9417496" y="5589240"/>
            <a:ext cx="288032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424608" y="921662"/>
            <a:ext cx="7758890" cy="1928259"/>
            <a:chOff x="1424608" y="921662"/>
            <a:chExt cx="7758890" cy="1928259"/>
          </a:xfrm>
        </p:grpSpPr>
        <p:sp>
          <p:nvSpPr>
            <p:cNvPr id="4" name="Retângulo 3"/>
            <p:cNvSpPr/>
            <p:nvPr/>
          </p:nvSpPr>
          <p:spPr>
            <a:xfrm>
              <a:off x="1424608" y="921662"/>
              <a:ext cx="6840760" cy="7200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exto Explicativo 2 (Ênfase) 4"/>
            <p:cNvSpPr/>
            <p:nvPr/>
          </p:nvSpPr>
          <p:spPr>
            <a:xfrm>
              <a:off x="7367746" y="2070775"/>
              <a:ext cx="1815752" cy="77914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7408"/>
                <a:gd name="adj6" fmla="val -5124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Barra de filtros</a:t>
              </a:r>
              <a:endParaRPr lang="pt-BR" dirty="0"/>
            </a:p>
          </p:txBody>
        </p:sp>
      </p:grpSp>
      <p:sp>
        <p:nvSpPr>
          <p:cNvPr id="7" name="Texto Explicativo 2 (Ênfase) 6"/>
          <p:cNvSpPr/>
          <p:nvPr/>
        </p:nvSpPr>
        <p:spPr>
          <a:xfrm flipH="1">
            <a:off x="272480" y="1519333"/>
            <a:ext cx="1399215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249"/>
              <a:gd name="adj6" fmla="val -987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Período de Vigência</a:t>
            </a:r>
            <a:endParaRPr lang="pt-BR" dirty="0"/>
          </a:p>
        </p:txBody>
      </p:sp>
      <p:sp>
        <p:nvSpPr>
          <p:cNvPr id="8" name="Texto Explicativo 2 (Ênfase) 7"/>
          <p:cNvSpPr/>
          <p:nvPr/>
        </p:nvSpPr>
        <p:spPr>
          <a:xfrm flipH="1">
            <a:off x="776536" y="2404427"/>
            <a:ext cx="1424367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8138"/>
              <a:gd name="adj6" fmla="val -1880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Unidade Federativa</a:t>
            </a:r>
            <a:endParaRPr lang="pt-BR" dirty="0"/>
          </a:p>
        </p:txBody>
      </p:sp>
      <p:sp>
        <p:nvSpPr>
          <p:cNvPr id="10" name="Texto Explicativo 1 (Ênfase) 9"/>
          <p:cNvSpPr/>
          <p:nvPr/>
        </p:nvSpPr>
        <p:spPr>
          <a:xfrm>
            <a:off x="8051310" y="1847700"/>
            <a:ext cx="1366185" cy="612648"/>
          </a:xfrm>
          <a:prstGeom prst="accentCallout1">
            <a:avLst>
              <a:gd name="adj1" fmla="val 18750"/>
              <a:gd name="adj2" fmla="val -8333"/>
              <a:gd name="adj3" fmla="val -54575"/>
              <a:gd name="adj4" fmla="val -883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Setor econômico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4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239</Words>
  <Application>Microsoft Office PowerPoint</Application>
  <PresentationFormat>Papel A4 (210 x 297 mm)</PresentationFormat>
  <Paragraphs>63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CNI</dc:creator>
  <cp:lastModifiedBy>Rafael Ernesto Kieckbusch</cp:lastModifiedBy>
  <cp:revision>98</cp:revision>
  <dcterms:created xsi:type="dcterms:W3CDTF">2013-03-14T18:11:20Z</dcterms:created>
  <dcterms:modified xsi:type="dcterms:W3CDTF">2015-08-07T17:47:52Z</dcterms:modified>
</cp:coreProperties>
</file>